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33" r:id="rId3"/>
    <p:sldId id="355" r:id="rId4"/>
    <p:sldId id="356" r:id="rId5"/>
    <p:sldId id="357" r:id="rId6"/>
    <p:sldId id="358" r:id="rId7"/>
    <p:sldId id="697" r:id="rId8"/>
    <p:sldId id="698" r:id="rId9"/>
    <p:sldId id="699" r:id="rId10"/>
    <p:sldId id="700" r:id="rId11"/>
    <p:sldId id="340" r:id="rId12"/>
    <p:sldId id="359" r:id="rId13"/>
    <p:sldId id="360" r:id="rId14"/>
    <p:sldId id="361" r:id="rId15"/>
    <p:sldId id="362" r:id="rId16"/>
    <p:sldId id="696" r:id="rId17"/>
    <p:sldId id="346" r:id="rId18"/>
    <p:sldId id="692" r:id="rId19"/>
    <p:sldId id="693" r:id="rId20"/>
    <p:sldId id="695" r:id="rId21"/>
    <p:sldId id="350" r:id="rId22"/>
    <p:sldId id="367" r:id="rId23"/>
    <p:sldId id="321" r:id="rId24"/>
    <p:sldId id="351" r:id="rId25"/>
    <p:sldId id="352" r:id="rId26"/>
    <p:sldId id="353" r:id="rId27"/>
    <p:sldId id="354" r:id="rId28"/>
    <p:sldId id="334" r:id="rId29"/>
    <p:sldId id="318" r:id="rId30"/>
    <p:sldId id="339"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47.517"/>
    </inkml:context>
    <inkml:brush xml:id="br0">
      <inkml:brushProperty name="width" value="0.05" units="cm"/>
      <inkml:brushProperty name="height" value="0.05" units="cm"/>
      <inkml:brushProperty name="color" value="#ED1C24"/>
      <inkml:brushProperty name="fitToCurve" value="1"/>
    </inkml:brush>
  </inkml:definitions>
  <inkml:trace contextRef="#ctx0" brushRef="#br0">75 51 0,'-25'0'15,"25"25"17,0-1-17,0 1-15,0 0 16,0 0-16,0 0 0,0 0 15,0 25-15,0 0 16,0-26-16,0 26 0,-25 0 16,25-25-16,0 25 15,-25-25-15,25 0 0,0 0 16,0-1-16</inkml:trace>
  <inkml:trace contextRef="#ctx0" brushRef="#br0" timeOffset="445">373 200 0,'-25'0'0,"25"25"47,0 0-32,0 0-15,0 0 16,0 0-16,-24-1 16,24 26-16,0-25 0,0 0 15,0 0-15,0 0 16,24-25-16,1 25 15,0-25-15,0 0 0,0 0 16,0-25-16,0 25 16,0-25-16,0 0 0,-25 0 15,25 0-15,-25-25 16,0 26-16,0-1 0,0-25 16,0 25-16,-25 0 0,0 0 15,0 25 1,0 0-16,0 0 0,25 25 15,-25-25-15,25 25 16,-25-25-16,25 25 0</inkml:trace>
  <inkml:trace contextRef="#ctx0" brushRef="#br0" timeOffset="891">921 200 0,'-25'0'15,"25"-25"1,-25 25 15,25 25-31,-24 0 16,24 0-16,0 0 0,-25 0 15,25 0-15,0-1 16,0 1-16,0 0 0,0 0 16,25-25-16,-25 25 15,24 0-15,1-25 0,0 0 16,0 0-16,0 0 16,0 0-16,0 0 0,0-25 15,0 25-15,0-25 0,-25 0 16,24 25-16,-24-25 15,0-24-15,0 24 0,0 0 16,0 0-16,-24 0 0,-1 0 16,0 25-16,25-25 15,-25 25-15,0 0 0,0 0 16,25 25-16,-25-25 0,25 25 16,-25-25-16,25 25 15</inkml:trace>
  <inkml:trace contextRef="#ctx0" brushRef="#br0" timeOffset="1698">1494 100 0,'-25'0'0,"25"-24"16,-25 24-16,25 24 78,-25 1-63,0 0 1,0 0 0,25 0-1,25-25 79,-25 25-16,0 0-62,0 0-16,0 0 15,25 0-15,-25-1 16,0 1-16,25 25 16,-25-25-1,25 0-15,0 0 16,0-25-16,0 0 16,0 0-16,0 0 15,-1-25-15,1 25 16,0-25-16,-25 0 15,25 0-15,-25-25 0,25 26 16,-25-1-16,0-25 0,0 25 16,0-25-16,-25 25 15,25 0-15,-25 0 0,0 25 16,25-24-16,-25 24 0,1 0 16,-1 0-16,0 0 15,0 24-15,0 1 16,0 0-1,0 0-15,0 0 16</inkml:trace>
  <inkml:trace contextRef="#ctx0" brushRef="#br0" timeOffset="2096">1843 26 0,'-25'0'15,"25"-25"1,25 25-16,-1 25 31,-24 0-15,25-25 0,-25 25-1,0-1-15,0 1 0,25 0 16,-25 25-16,0-25 0,0 25 15,0 0-15,0-26 16,0 26-16,0 0 0,0-25 16,0 0-16,0 0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5.449"/>
    </inkml:context>
    <inkml:brush xml:id="br0">
      <inkml:brushProperty name="width" value="0.05" units="cm"/>
      <inkml:brushProperty name="height" value="0.05" units="cm"/>
      <inkml:brushProperty name="color" value="#ED1C24"/>
      <inkml:brushProperty name="fitToCurve" value="1"/>
    </inkml:brush>
  </inkml:definitions>
  <inkml:trace contextRef="#ctx0" brushRef="#br0">2 200 0,'0'-25'16,"0"50"15,0-1-31,0 1 16,25 0-16,-25 0 15,0 25-15,0-25 16,0 0-16,0 25 0,0-26 15,0 1-15,0 0 16,0-50 15,0 0-15,25 1-16,-25-26 0,0 25 16,24-25-16,-24 0 15,0 0-15,25 26 0,-25-26 16,25 0-16,0 25 0,-25-25 15,25 25-15,0 25 16,0 25 0,-25 0-16,25 0 15,-25 0-15,25 25 0,-25-25 16,0 0-16,25 24 16,-25-24-16,0 0 0,24 0 15,-24 0-15,25-50 31,-25 0-15,0 0-16,25 0 0,0-24 16,-25 24-16,25 0 15,0-25-15,0 25 0,25 25 16,-25 0-16,-1 0 16,1 25-16,0 0 15,0 0-15,-25 25 0,0-26 16,25 26-16,-25-25 15,25 25-15,-25-25 0</inkml:trace>
  <inkml:trace contextRef="#ctx0" brushRef="#br0" timeOffset="366">923 100 0,'0'25'32,"0"0"-17,0 0 1,0 0-16,0-1 0,25 26 16,-25-25-16,25 25 0,0-25 15,0 25-15,0-25 16,0-1-16,-1-24 0,1 25 15,0-25-15,0-25 16,0 1-16,0-1 0,-25 0 16,25 0-16,0-25 0,-25 0 15,25 25-15,-25-24 16,0-1-16,0 25 0,0 0 16,0 0-16,0 0 0,-25 0 15,0 25 1,25 25-1</inkml:trace>
  <inkml:trace contextRef="#ctx0" brushRef="#br0" timeOffset="1037">1670 125 0,'0'-25'16,"0"50"-1,0 0 1,0 25-16,0-26 16,0 1-16,0 25 15,0-25-15,0 25 0,0 0 16,0-25-16,0-1 0,0 1 16,0 0-16,0-50 31,0-24-16,0 24-15,0 0 16,25-25-16,-25 0 16,0 25-16,25-25 0,-25 26 15,0-26-15,25 25 0,0 25 32,0 25-17,-25 0-15,0 0 0,25-1 16,-25 1-16,0 0 15,24-25-15,-24 25 0,0 0 32,25-25-32,-25-25 15,25 0 1,0 0-16,0 0 16,0 1-16,0-1 0,0 0 15,0 0-15,0 25 16,0 0-16,-25 25 0,24-25 15,1 25-15,-25 24 0,0-24 16,0 25-16,0-25 16,0 25-16,0 0 0,0-25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7.025"/>
    </inkml:context>
    <inkml:brush xml:id="br0">
      <inkml:brushProperty name="width" value="0.05" units="cm"/>
      <inkml:brushProperty name="height" value="0.05" units="cm"/>
      <inkml:brushProperty name="color" value="#ED1C24"/>
      <inkml:brushProperty name="fitToCurve" value="1"/>
    </inkml:brush>
  </inkml:definitions>
  <inkml:trace contextRef="#ctx0" brushRef="#br0">0 100 0,'0'-25'16,"0"0"0,0 0-16,25 0 15,-25 50 16,25 0-31,-25 0 0,0 0 16,0 25-16,25-25 16,-25 49-16,0-24 0,25 0 15,-25 0-15,0-1 0,0 1 16,0 0-16,24-25 16</inkml:trace>
  <inkml:trace contextRef="#ctx0" brushRef="#br0" timeOffset="307">299 100 0,'25'-25'16,"-25"0"-16,25 25 0,-25-25 16,0 50 15,-25 0-31,0 0 15,0-25-15,0 25 16,0 0-16,0 0 0,0-1 16,25 1-16,0 0 15,25 0 1,0-25 0,0 25-16,0 0 0,0 0 15,0 0-15,25 0 16,-26 24-16,26-24 0,-25 0 15,0 0-15,0 0 16,0-25-16</inkml:trace>
  <inkml:trace contextRef="#ctx0" brushRef="#br0" timeOffset="721">797 175 0,'0'-25'0,"0"0"0,-25 0 16,25 0-1,-25 25-15,0 0 16,25 25 0,0 0-16,0 0 15,0 0-15,-25-1 0,25 1 16,0 25-16,0-25 15,0 25-15,25-25 0,0 25 16,-25-26-16,25 1 0,0-25 16,0 25-16,0-25 15,24 0-15,-24-25 0,0 0 16,25 1-16,-50-1 16,25 0-16,-25-25 0,0 0 15,0 0-15,-25 1 16,25 24-16,-25-25 0,-25 25 15,25 0-15,1 25 0,-1 0 16,0 0-16,0 0 16,0 25-16,25 0 15</inkml:trace>
  <inkml:trace contextRef="#ctx0" brushRef="#br0" timeOffset="1033">1419 125 0,'25'-25'15,"-25"0"-15,0 0 16,-25 25 0,0-25-16,1 25 15,-26 0-15,25 25 16,0-25-16,0 25 0,0 0 15,0 25-15,25-25 0,-25-1 16,25 1-16,0 25 16,25-25-16,0 0 0,0 25 15,0-25-15,25 0 16,0-25-16,-1 24 0,1-24 16,0 0-16,0 0 0,0 0 15,-25-24-15,-1-1 16,-24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0.445"/>
    </inkml:context>
    <inkml:brush xml:id="br0">
      <inkml:brushProperty name="width" value="0.05" units="cm"/>
      <inkml:brushProperty name="height" value="0.05" units="cm"/>
      <inkml:brushProperty name="color" value="#ED1C24"/>
      <inkml:brushProperty name="fitToCurve" value="1"/>
    </inkml:brush>
  </inkml:definitions>
  <inkml:trace contextRef="#ctx0" brushRef="#br0">36 63 0,'-25'-25'0,"25"0"0,0 0 31,0 50-15,25 0-1,-25 0-15,0 0 16,25 24-16,-25 1 0,0 0 16,24 0-16,-24-25 15,25 24-15,-25 1 0,25-25 16,-25 0-16,0 0 0,0 0 15</inkml:trace>
  <inkml:trace contextRef="#ctx0" brushRef="#br0" timeOffset="295">260 88 0,'25'-25'0,"-25"0"0,-25 50 47,0 0-47,0-1 16,0 1-16,0 0 15,0 0-15,0 0 0,0-25 16,25 25-16,-24-25 0,24 25 16,24-25-1,1 0-15,0 25 0,0 0 16,0-25-16,25 25 15,-25-1-15,25 1 0,-1 0 16,-24 0-16,0 0 16,25-25-16,-25 25 0,0 0 15</inkml:trace>
  <inkml:trace contextRef="#ctx0" brushRef="#br0" timeOffset="669">833 137 0,'0'-25'15,"-25"25"1,0 25 0,0 0-16,0 0 15,25 0-15,-25 0 16,0 0-16,0 25 0,25-25 15,0-1-15,0 1 16,0 0-16,0 0 0,25 0 16,0 0-16,0-25 0,25 0 15,-25 0-15,24 0 16,-24 0-16,25 0 0,-25-25 16,0 0-16,0 0 0,-25-25 15,0 26-15,0-26 16,-25 25-16,0-25 0,0 25 15,0-25-15,-25 25 16,26 1-16,-26 24 0,25 0 16,0 0-16,0 0 15</inkml:trace>
  <inkml:trace contextRef="#ctx0" brushRef="#br0" timeOffset="950">1480 162 0,'0'-25'15,"0"0"-15,0 1 16,-25-1-16,0 25 16,0 0-1,0 0-15,0 0 0,1 25 16,-1-1-16,0 1 15,0 25-15,0 0 0,25-25 16,0 25-16,0-1 0,0-24 16,25 25-16,25-25 15,-25 0-15,24-25 0,26 0 16,-25 0-16,25 0 0,-26-25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9.589"/>
    </inkml:context>
    <inkml:brush xml:id="br0">
      <inkml:brushProperty name="width" value="0.05" units="cm"/>
      <inkml:brushProperty name="height" value="0.05" units="cm"/>
      <inkml:brushProperty name="color" value="#ED1C24"/>
      <inkml:brushProperty name="fitToCurve" value="1"/>
    </inkml:brush>
  </inkml:definitions>
  <inkml:trace contextRef="#ctx0" brushRef="#br0">130 200 0,'0'-24'16,"25"-1"-1,0 25 1,-25-25-16,-25 50 31,0 0-31,25-1 16,-25 1-16,0 0 0,0 0 15,0 25-15,0-25 0,25 0 16,0 0-16,0 0 16,25-1-16,-25 1 0,50-25 15,-25 25-15,0-25 16,25 0-16,-25 0 0,24-25 15,-24 25-15,0-25 0,0 25 16,0-24-16,0-1 16,-25 0-16,0-25 0,0 25 15,0 0-15,-25-25 16,0 25-16,0 1 0,0-1 16,0 0-16,0 25 0,1-25 15,-26 25-15,25 0 16,0 25-16,0-25 0,0 25 15,25 0-15,-25-1 16,50 1-16</inkml:trace>
  <inkml:trace contextRef="#ctx0" brushRef="#br0" timeOffset="509">678 176 0,'0'-25'16,"-25"25"-16,25-25 0,0 0 16,0 0-16,25 25 15,0-25-15,-1 0 0,26 25 16,-25 0-16,25-25 15,0 25-15,-25 0 0,24 0 16,-24 25-16,0-25 0,0 25 16,-25 0-16,0 0 15,0 0-15,0 0 0,-50 0 16,25-1-16,-24 1 0,24 0 16,-25 0-16,0 0 15,25-25-15,0 25 0,0-25 16,1 0-16,48 0 15,1 0 1,0 0-16,0 0 16,25 0-16,0 0 0,-25 0 15,24 25-15,1-25 0,0 25 16,-25-25-16,0 25 16,-25 0-16,0-1 15,0 1-15,-50-25 16,25 25-16,-25 0 0,1-25 15,-26 25-15,25-25 0,0 0 16,0 0-16,1 0 16,24-25-16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2.145"/>
    </inkml:context>
    <inkml:brush xml:id="br0">
      <inkml:brushProperty name="width" value="0.05" units="cm"/>
      <inkml:brushProperty name="height" value="0.05" units="cm"/>
      <inkml:brushProperty name="color" value="#ED1C24"/>
      <inkml:brushProperty name="fitToCurve" value="1"/>
    </inkml:brush>
  </inkml:definitions>
  <inkml:trace contextRef="#ctx0" brushRef="#br0">52 203 0,'-25'0'16,"25"25"15,0 0-15,25-25-16,-25 25 0,0 0 15,25 0-15,-25-1 16,0 1-16,0 0 0,25 0 15,-25 0-15,0 0 16,-25-50 31,25 0-47,-25 0 16,25 0-16,-25-24 0,25 24 15,-25 0-15,25-25 16,0 25-16,0 0 0,0 0 15,25 0-15,0 0 16,25 25-16,-25-24 0,25 24 16,24 0-16,-24 0 0,0 0 15,0 24-15,0-24 16,-26 25-16,1-25 0,-25 25 16,0 0-16,-25 0 15,1-25-15,-1 25 0,-25 0 16,0 0-16,0-25 0,0 25 15,26-25-15,-26 0 16,25 25-16,0-25 16,50 0-1,0 0-15,0 0 0,0 0 16,24 24-16,-24-24 0,25 0 16,0 0-16,0 25 15,-1 0-15,-24-25 0,25 25 16,-25 0-1,-25 0-15,-25-25 0,0 0 16,0 25-16,-24-25 0,-1 0 16,-25 0-16,25 0 15,0 0-15,1 0 0,24 0 16,0-25-16,0 25 16,25-25-16</inkml:trace>
  <inkml:trace contextRef="#ctx0" brushRef="#br0" timeOffset="325">700 153 0,'-25'0'0,"25"-25"0,0 50 46,25 0-30,-25 0 0,0 0-16,0 0 0,25 0 15,-25 25-15,0-26 0,0 1 16,0 0-16,0 25 16,24-25-16,-24 0 0,25 0 15,0 0 1,0-25-16,0 25 0,0-25 15,0 0-15,0 0 0,25 0 16,-1-25-16,1 25 16</inkml:trace>
  <inkml:trace contextRef="#ctx0" brushRef="#br0" timeOffset="888">1297 203 0,'-25'0'31,"25"25"-15,25 0 0,-25 0-1,0 0-15,25 0 0,-25 24 16,0-24-16,0 0 0,0 0 15,0 0-15,0 0 16,25 0-16,-25-50 47,-25 0-47,25 0 0,0 0 16,0 0-16,-25-25 15,25 1-15,0-1 0,0 0 16,0 0-16,25 25 15,-25-24-15,25 24 0,0 0 16,0 0-16,0 25 0,0 0 16,24 0-16,-24 0 15,0 25-15,-25 0 0,25 0 16,0-25-16,-25 24 0,0 1 16,-25 0-16,25 0 15,-50 0-15,25 0 0,1-25 16,-26 25-16,25-25 15,0 0-15,0 25 0,0-25 16,50 25 0,0-25-16,0 0 15,25 25-15,-25-1 0,24 1 16,1 0-16,-25 0 16,25 0-16,-25 25 0,0-25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6.085"/>
    </inkml:context>
    <inkml:brush xml:id="br0">
      <inkml:brushProperty name="width" value="0.05" units="cm"/>
      <inkml:brushProperty name="height" value="0.05" units="cm"/>
      <inkml:brushProperty name="color" value="#ED1C24"/>
      <inkml:brushProperty name="fitToCurve" value="1"/>
    </inkml:brush>
  </inkml:definitions>
  <inkml:trace contextRef="#ctx0" brushRef="#br0">25 305 0,'0'-25'16,"0"50"15,0 0-15,0-1-16,0 26 15,0-25-15,0 25 16,0 0-16,0-25 0,0 24 16,0-24-16,0 0 0,0 0 15,0 0-15,0 0 16,0-50 0,0 0-1,0 0-15,0-25 16,0 26-16,0-26 0,0 0 15,0 0-15,0-25 16,0 26-16,0-1 0,25 0 16,-25 0-16,0 25 15,24 0-15,1 0 0,0 1 16,0-1-16,0 25 0,0-25 16,0 25-16,25 0 15,-25 25-15,0 0 0,-1-1 16,1 1-16,0 0 15,-25 0-15,0 0 0,0 0 16,-25 0-16,0 0 0,1 0 16,-26 0-16,25 0 15,-25-1-15,0-24 0,25 25 16,0 0-16,0-25 0,1 0 16,48 0 15,1 0-31,0 0 15,0 0-15,25 0 0,0 25 16,-25-25-16,25 25 0,-26-25 16,1 25-16,0 0 15,0 0-15,0 0 0,-25 0 16,0-1-16,0 1 16,-25 0-16,0 0 0,-25-25 15,1 25-15,-1-25 16,0 0-16,0 0 0,0 0 15,25 0-15,-24 0 0,24-25 16</inkml:trace>
  <inkml:trace contextRef="#ctx0" brushRef="#br0" timeOffset="320">622 230 0,'25'-25'0,"0"0"0,0 0 16,0 25-16,0 0 15,0 0 1,0 0-16,-25 25 0,0 0 16,0 0-16,0 0 0,0 25 15,0-25-15,-25 24 16,25-24-16,-25 25 0,25-25 15,0 25-15,0-25 16,0 0-16,0-1 0,0 1 16,25-25-16,0 25 0,0-25 15,-1 25-15,26-25 16,-25 0-16,25 0 0,0 0 16,-25-25-16,0 25 15</inkml:trace>
  <inkml:trace contextRef="#ctx0" brushRef="#br0" timeOffset="943">1369 255 0,'0'25'62,"25"0"-62,-25 0 0,0-1 16,25 26-16,-25-25 15,0 25-15,0 0 0,0-25 16,0 24-16,0-24 0,0 0 16,0 0-16,0 0 15,0-50 16,0 0-31,0 0 16,0 0-16,-25-24 0,25 24 16,0-25-16,-25 0 15,25 0-15,0-24 0,0 24 16,0 0-16,0 0 16,0 0-16,0 25 0,25 1 15,-25-1-15,25 0 16,0 25-16,0 0 15,0 0-15,0 25 0,0 0 16,25-1-16,-50 1 16,24 0-16,1 0 0,-25 0 15,0 0-15,0 0 16,0 0-16,-25-25 0,-24 25 16,24 0-16,-25-25 0,0 25 15,0-1-15,25-24 16,0 0-16,1 25 0,24 0 15,24-25-15,1 25 16,0-25-16,0 25 16,25 0-16,-25 0 0,25 0 15,0 0-15,-26 0 16,1-1-16,0 1 0,0 0 16,0 0-16,0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4.846"/>
    </inkml:context>
    <inkml:brush xml:id="br0">
      <inkml:brushProperty name="width" value="0.05" units="cm"/>
      <inkml:brushProperty name="height" value="0.05" units="cm"/>
      <inkml:brushProperty name="color" value="#ED1C24"/>
      <inkml:brushProperty name="fitToCurve" value="1"/>
    </inkml:brush>
  </inkml:definitions>
  <inkml:trace contextRef="#ctx0" brushRef="#br0">305 205 0,'0'-25'16,"0"0"0,0 0-16,0 0 15,0 0-15,-25 25 16,25-25-1,-25 25-15,0 0 16,0 0-16,0 25 0,0 0 16,0 0-16,-25 0 0,26 0 15,24 24-15,-25 1 16,0-25-16,25 25 0,0 0 16,0 0-16,25-1 0,-25-24 15,25 25-15,-1-25 16,1 0-16,0-25 0,25 0 15,-25 0-15,0 0 0,0 0 16,25-25-16,-26 0 16,1 0-16,0-25 0,-25 1 15,25-1-15,-25 0 16,0 0-16,0 0 0,-25 1 16,0-1-16,0 25 0,25-25 15,-24 25-15,-1 0 16,0 25-16,0-25 0,0 25 15,0 0 1,25 25-16,0 0 16</inkml:trace>
  <inkml:trace contextRef="#ctx0" brushRef="#br0" timeOffset="502">952 229 0,'25'-24'0,"0"-1"16,0 25-16,-25-25 0,25 0 16,-25 0-16,0 0 15,-25 0-15,0 0 0,0 0 16,-25 25-16,25 0 15,0 0-15,-24 0 16,24 0-16,0 25 0,0 0 16,0 0-16,0 25 15,0-25-15,25 25 0,0-26 16,0 26-16,0-25 16,0 25-16,0-25 0,25 0 15,0-25-15,0 0 16,0 0-1,0-25-15,0 0 0,24 0 16,-24 0-16,0 0 16,0 0-16,0-24 0,0 24 15,0 0-15,0 0 0,0 0 16,-25 50 0,0 0-1,0 25-15,0-26 16,0 26-16,0 25 0,0-25 15,0 0-15,24 24 0,-24-24 16,0-25-16,25 25 16,-25-25-16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8.617"/>
    </inkml:context>
    <inkml:brush xml:id="br0">
      <inkml:brushProperty name="width" value="0.05" units="cm"/>
      <inkml:brushProperty name="height" value="0.05" units="cm"/>
      <inkml:brushProperty name="color" value="#ED1C24"/>
      <inkml:brushProperty name="fitToCurve" value="1"/>
    </inkml:brush>
  </inkml:definitions>
  <inkml:trace contextRef="#ctx0" brushRef="#br0">250 80 0,'25'-24'0,"0"24"32,-50 0-17,0 24 1,1-24-16,-1 0 16,-25 25-16,25 0 0,0-25 15,-25 50-15,50-25 16,-25 0-16,0 0 0,25 25 15,0-25-15,0 24 0,25 1 16,0-25-16,0 0 16,25 25-16,0-25 0,0-25 15,-1 25-15,1-25 16,0 0-16,0-25 0,0 25 16,-26-25-16,1 0 0,-25 0 15,0 0-15,0-25 16,0 25-16,-25 0 0,1-24 15,-1 24-15,0 0 0,0 0 16,25 0-16,0 0 16,0 0-16,25 25 15,25 0-15,-26 0 16,26 0-16,25 25 0,-25-25 16,-25 25-16,24 0 0,1 0 15,-25 0-15,0 0 16,-25 0-16,25-1 0,-25 1 15,0 0-15,-25 0 16,0 0 0,0-25-16</inkml:trace>
  <inkml:trace contextRef="#ctx0" brushRef="#br0" timeOffset="378">1122 180 0,'25'-25'16,"0"0"-16,-25 50 47,-25-25-47,25 25 16,0 0-16,0 0 15,0 25-15,0-25 16,0 0-16,0-1 15,25 1-15,0 0 0,24 0 16,-24 0-16,0 0 0,25 0 16,0-25-16,-25 0 15,0 0-15,0 0 0,0-25 16,-1 0-16,1 0 16,-25-25-16,0 25 0,-25-24 15,1 24-15,-1-25 0,0 25 16,0 0-16,-25 0 15,25 25-15,0-25 0,0 25 16,0 0-16,0 0 16,25 25-16,0 0 15</inkml:trace>
  <inkml:trace contextRef="#ctx0" brushRef="#br0" timeOffset="824">1869 105 0,'25'-25'0,"-25"1"15,0-1 1,0 50 0,0-1-1,0 1-15,0 0 16,0 0-16,-25 0 0,25 25 15,0-25-15,0 25 0,-25-25 16,25-1-16,0 1 16,0 0-16,0 0 0,-25-25 15,25-25 17,0 0-32,25-24 15,-25 24-15,25 0 16,0-25-16,-25 25 0,25-25 15,0 0-15,0 25 16,0 1-16,-1-1 0,1 0 16,0 25-16,0 0 0,0 25 15,0 0-15,-25-1 16,25 26-16,0 0 0,0 0 16,0 0-16,-1 0 15,1-1-15,-25 1 0,25-25 16,-25 25-16,0-25 0,-25-25 15</inkml:trace>
  <inkml:trace contextRef="#ctx0" brushRef="#br0" timeOffset="974">1769 305 0,'0'-25'0,"0"0"15,50 0-15,-25 25 16,25 0-16,0 0 15,24 25-15,-24-25 0,25 0 16,-25 25-16,0-25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2.728"/>
    </inkml:context>
    <inkml:brush xml:id="br0">
      <inkml:brushProperty name="width" value="0.05" units="cm"/>
      <inkml:brushProperty name="height" value="0.05" units="cm"/>
      <inkml:brushProperty name="color" value="#ED1C24"/>
      <inkml:brushProperty name="fitToCurve" value="1"/>
    </inkml:brush>
  </inkml:definitions>
  <inkml:trace contextRef="#ctx0" brushRef="#br0">299 149 0,'-25'0'0,"25"-25"0,-25 25 16,25 25 0,0 0-16,0 0 15,0 0-15,0 25 0,25-25 16,-25 25-16,0-1 15,0-24-15,0 25 0,0-25 16,0 25-16,0-25 16,0 0-16,0 0 0</inkml:trace>
  <inkml:trace contextRef="#ctx0" brushRef="#br0" timeOffset="276">50 398 0,'-25'-24'0,"0"-26"0,25 25 16,0-25-16,0 25 16,0 0-16,25 0 0,0 0 15,0 0-15,25 25 16,-1 0-16,-24 0 0,50 0 16,-25 25-16,0 0 0,-1 0 15,-24 25-15,25-25 16,-25 25-16,0-25 0,-25 24 15,0-24-15,-25 25 0,0-25 16,-25-25-16,0 25 16,1-25-16,-26 25 0,25-25 15,25 0-15,-25 0 16,26 0-16</inkml:trace>
  <inkml:trace contextRef="#ctx0" brushRef="#br0" timeOffset="558">872 199 0,'24'-25'0,"1"25"16,0-25 0,-50 25-1,0 0 1,1 0-16,-1 25 15,25 0-15,-25 0 16,25 0-16,0 25 0,0 0 16,0-25-16,25 24 15,24 1-15,-24-25 0,25 0 16,0 0-16,-25 0 0,25 0 16,-1-25-16,-24 0 15,0-25-15</inkml:trace>
  <inkml:trace contextRef="#ctx0" brushRef="#br0" timeOffset="699">1046 274 0,'-25'0'15,"0"0"-15,50 0 32,0 0-17,0 0-15,0 0 0,0-25 16</inkml:trace>
  <inkml:trace contextRef="#ctx0" brushRef="#br0" timeOffset="960">1519 75 0,'0'-25'16,"0"0"0,-25 0-1,25 50 16,0 0-31,0 0 0,0 0 16,-25-1-16,25 26 16,0 0-16,0-25 0,0 25 15,0 0-15,0-1 16,25-24-16,0 0 0,0 0 16,0 0-16,0 0 0,25-25 15,-1 0-15,1 0 16,0-25-16,25 25 0,-26-25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8.387"/>
    </inkml:context>
    <inkml:brush xml:id="br0">
      <inkml:brushProperty name="width" value="0.05" units="cm"/>
      <inkml:brushProperty name="height" value="0.05" units="cm"/>
      <inkml:brushProperty name="color" value="#ED1C24"/>
      <inkml:brushProperty name="fitToCurve" value="1"/>
    </inkml:brush>
  </inkml:definitions>
  <inkml:trace contextRef="#ctx0" brushRef="#br0">74 0 0,'0'25'0,"-24"-25"62,-1 0-46,0 0 15,25 25-15,25-25-1,0 0 1,-1 0-16,26 0 16,-25 0-16,25 0 0,-25-25 15,25 25-15,-25 0 16,-1 0-16,1 0 0,0 0 15,-50 0 17,0 0-32,1 0 15,-1 0-15,0 0 16,0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1.050"/>
    </inkml:context>
    <inkml:brush xml:id="br0">
      <inkml:brushProperty name="width" value="0.05" units="cm"/>
      <inkml:brushProperty name="height" value="0.05" units="cm"/>
      <inkml:brushProperty name="color" value="#ED1C24"/>
      <inkml:brushProperty name="fitToCurve" value="1"/>
    </inkml:brush>
  </inkml:definitions>
  <inkml:trace contextRef="#ctx0" brushRef="#br0">424 24 0,'25'0'15,"-25"-24"1,-25 24 31,0 0-47,0 0 15,0 0-15,-24 0 16,24 0-16,-25 0 0,25 24 16,0-24-16,-25 25 15,25-25-15,1 25 0,-1 0 16,0 0-16,0 0 16,25 25-16,0-25 0,0 0 15,0 24-15,25-24 0,-25 0 16,50 0-16,-26 25 15,1-25-15,25-25 0,-25 25 16,25 0-16,-25-25 16,25 0-16,-26 0 0,1 0 15,25 0-15,-25 0 0,0 0 16,-25-25-16,25 25 16,0-25-16,-25 0 15</inkml:trace>
  <inkml:trace contextRef="#ctx0" brushRef="#br0" timeOffset="563">798 99 0,'-25'0'16,"25"-25"-1,0 50 32,0 0-31,25-25 0,-25 25-16,0 0 15,25 0-15,-25 0 0,0 0 16,25 24-16,-25-24 0,0 0 15,0 25-15,0-25 16,0 0-16,24 0 0,-24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330"/>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0,'25'0'16,"-25"-25"-16,25 25 15,0 0-15,24 0 0,-24 0 16,25 0-16,0 0 0,-25 0 16,25 0-16,-1 25 15,1-25-15,-25 0 0,0 0 16,0 0-16,-50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7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0,'25'0'16,"-1"0"0,1 0-16,0 0 0,0 0 15,0 0-15,0 0 16,0 0-16,0 0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3.164"/>
    </inkml:context>
    <inkml:brush xml:id="br0">
      <inkml:brushProperty name="width" value="0.05" units="cm"/>
      <inkml:brushProperty name="height" value="0.05" units="cm"/>
      <inkml:brushProperty name="color" value="#ED1C24"/>
      <inkml:brushProperty name="fitToCurve" value="1"/>
    </inkml:brush>
  </inkml:definitions>
  <inkml:trace contextRef="#ctx0" brushRef="#br0">324 50 0,'25'0'15,"0"0"1,-25-25-16,24 25 31,-48 0 1,24-25-32,-25 25 15,0 0-15,0 0 0,0 25 16,0-25-1,-25 0-15,25 25 0,0 0 16,0-25-16,25 25 16,-24 0-16,-1 0 0,25-1 15,0 1-15,0 0 0,0 0 16,0 0-16,25-25 16,-25 25-16,24 0 0,1 0 15,0-25-15,0 0 16,0 25-16,0-25 0,0 0 15,0 0-15,0 0 0,0 0 16,0-25-16,-1 25 16,1 0-16,0 0 15,-25-25 17</inkml:trace>
  <inkml:trace contextRef="#ctx0" brushRef="#br0" timeOffset="1692">349 523 0,'25'-25'0,"-1"25"16,1-25-1,-25 0 1,-25 25 15,1 0-31,-1 0 16,0 0-16,0 25 16,0-25-16,0 25 0,0-25 15,0 25-15,25 0 16,-25-25-16,25 25 0,-25-25 15,25 25-15,0 0 16,25-25-16,0 25 16,0-25-16,25 24 15,-25-24-15,0 25 16,0-25-16,0 0 0,-1 0 16,1 25-16,0-25 0,-25 25 15,-25-25 1,0 25-16,1-25 0,-26 0 15,0 0-15,25 0 16,-25 0-16,0 0 0,1 0 16,-1 0-16,0-25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5.937"/>
    </inkml:context>
    <inkml:brush xml:id="br0">
      <inkml:brushProperty name="width" value="0.05" units="cm"/>
      <inkml:brushProperty name="height" value="0.05" units="cm"/>
      <inkml:brushProperty name="color" value="#ED1C24"/>
      <inkml:brushProperty name="fitToCurve" value="1"/>
    </inkml:brush>
  </inkml:definitions>
  <inkml:trace contextRef="#ctx0" brushRef="#br0">150 149 0,'0'-24'31,"0"48"0,0 1-31,0 0 16,0 0-16,24 0 0,-24 0 16,0 0-16,0 0 15,25 0-15,-25 0 0,0-1 16</inkml:trace>
  <inkml:trace contextRef="#ctx0" brushRef="#br0" timeOffset="269">100 125 0,'0'-25'15,"0"0"-15,0 0 16,25 0-1,24 25-15,-24 0 16,0-25-16,25 25 16,-25 0-16,0 0 0,0 25 15,0-25-15,0 25 0,-25 0 16,-25 0 0,0 0-16,0-1 15,-25-24-15,0 25 16,25-25-16,-24 25 0,-1-25 15,0 0-15,25 0 16,0 0-16</inkml:trace>
  <inkml:trace contextRef="#ctx0" brushRef="#br0" timeOffset="617">299 125 0,'25'0'31,"0"0"-31,0-25 16,25 25-16,-26 0 16,1 0-16,0 0 0,0 0 15,0 0-15,0 0 16</inkml:trace>
  <inkml:trace contextRef="#ctx0" brushRef="#br0" timeOffset="773">548 75 0,'-25'0'0,"0"0"32,25 25-17,0 0 1,0-1-16,25 26 15,-25 0-15,0 0 0,0 0 16,0 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0.756"/>
    </inkml:context>
    <inkml:brush xml:id="br0">
      <inkml:brushProperty name="width" value="0.05" units="cm"/>
      <inkml:brushProperty name="height" value="0.05" units="cm"/>
      <inkml:brushProperty name="color" value="#ED1C24"/>
      <inkml:brushProperty name="fitToCurve" value="1"/>
    </inkml:brush>
  </inkml:definitions>
  <inkml:trace contextRef="#ctx0" brushRef="#br0">822 230 0,'0'-25'0,"0"0"16,-25 25-16,25-24 16,0-1-16,0 0 0,25 0 15,0 0-15,0 0 16,25 25-16,-25 0 15,24-25-15,-24 25 0,25 0 16,-25 0-16,25 0 0,-25 25 16,-25 0-1,0 0-15,0 0 0,0 0 16,-25 0-16,0 24 16,0-24-16,-25-25 0,25 25 15,0 0-15,1-25 16,-1 25-16,0-25 0,0 0 15,25 25-15,25-25 32,0 0-32,0 0 0,-1 0 15,26 0-15,-25 0 0,25 0 16,0 0-16,-25 25 16,0 0-16,-1-25 0,1 25 15,-25-1-15,-25 1 16,1 0-16,-1 0 15,-25-25-15,0 25 0,0 0 16,25-25-16,-24 0 16,-1 0-16,0 0 0,25 0 15,0-25-15,25 0 16</inkml:trace>
  <inkml:trace contextRef="#ctx0" brushRef="#br0" timeOffset="352">1395 230 0,'50'-25'0,"0"0"0,-26 25 16,1 0-16,0-24 0,-25 48 31,-25-24-15,25 25-16,-25 0 15,25 0-15,0 0 0,0 25 16,0-25-16,0 0 0,0 0 15,25-1-15,0 1 16,25 0-16,-25-25 0,25 25 16,0-25-16,-26 0 15,26 0-15,0 0 0,-25-25 16,0 25-16,0-25 0,-25 0 16,0-24-16,0 24 15,-25 0-15,0-25 0,0 25 16,0-25-16,-25 25 15,25 25-15,1-24 0,-1 24 16,0 0-16,25 24 16,25-24-1</inkml:trace>
  <inkml:trace contextRef="#ctx0" brushRef="#br0" timeOffset="796">2540 156 0,'-25'-25'0,"1"0"15,24 0-15,-25 25 32,25 25-17,0 0 1,-25 0-16,25-1 0,-25 26 15,25-25-15,-25 25 0,25 0 16,0-25-16,0 0 16,25-1-16,0 1 0,-25 0 15,25-25-15,0 25 16,-1-25-16,1 0 0,0 0 16,0 0-16,25 0 0,-25-25 15,0 0-15,0 25 16,0-25-16,0 1 0,-1-1 15,1 25-15,0-25 0,0 25 16,0-25-16,0 25 16,0 0-16,0 25 0,-25 0 15,25-25-15,-25 25 16,0-1-16,0 1 0,0 0 16,0 0-16,0 0 0,0 0 15,25-25 1</inkml:trace>
  <inkml:trace contextRef="#ctx0" brushRef="#br0" timeOffset="1150">3387 205 0,'0'-25'0,"-25"25"15,25-24-15,-25 24 0,0 0 16,0 0-1,25 24-15,0 1 16,0 0-16,0 0 0,-24 0 16,24 0-16,0 25 15,0-25-15,24 0 0,-24-1 16,25 1-16,0 0 0,0-25 16,0 25-16,0-25 15,0 0-15,0 0 0,25-25 16,-26 25-16,1-25 15,25 0-15,-25 1 0,-25-1 16,25 0-16,-25-25 0,0 25 16,-25 0-16,0 0 15,0 0-15,-25 25 0,26 0 16,-26 0-16,25 0 16,0 0-16,0 25 0</inkml:trace>
  <inkml:trace contextRef="#ctx0" brushRef="#br0" timeOffset="1559">3885 255 0,'25'0'0,"-25"-25"0,25 25 16,-25-25-16,25 25 15,-25-25-15,0 50 31,-25 0-31,0 0 16,25 25-16,-25-25 16,25 25-16,-25-25 0,25-1 15,-25 1-15,25 0 16,-25-25-16,50 0 31,0-25-31,-25 0 16,25 1-16,0-1 0,0-25 15,0 0-15,0 0 0,0 0 16,0 1-16,-25 24 16,24 0-16,1 0 0,0 0 15,0 50 1,-25 0-16,25 0 0,-25 25 16,25-1-16,0 1 0,0 0 15,-25 0-15,25-25 16,0 24-16,-1-24 0,-24 0 15</inkml:trace>
  <inkml:trace contextRef="#ctx0" brushRef="#br0" timeOffset="1715">4059 305 0,'-24'-25'15,"-1"25"-15,25-25 16,25 25-16,-1 0 0,1 0 15,25 0-15,0 0 16,0 0-16,0 0 0,24 0 16</inkml:trace>
  <inkml:trace contextRef="#ctx0" brushRef="#br0" timeOffset="29434">0 703 0,'25'0'31,"-25"25"1,0 0-17,0 0 1,0 0-16,0 25 0,25-25 15,-25 0-15,0-1 0,0 1 16,0 0-16,0 0 16,0 0-16,25-25 15,-25-25 17,0 0-32,0 0 15,0-24-15,0 24 16,0 0-16,0-25 0,0 0 15,0 25-15,0-25 16,0 26-16,0-1 0,0 0 16,25 25-16,0-25 0,0 25 15,0 25 1,0-25-16,0 25 0,-25 0 16,24-1-16,-24 1 0,0 0 15,0 0-15,-24 0 16,-1 0-16,0 0 0,0-25 15,0 25-15,0-25 16,0 25-16,50-25 47,-25 25-47,25-25 16,0 0-16,0 24 15,0 1-15,0 0 16,-1-25-16,1 25 15,0-25-15</inkml:trace>
  <inkml:trace contextRef="#ctx0" brushRef="#br0" timeOffset="30004">449 828 0,'0'-25'15,"0"0"1,-25 25-16,50 25 31,-25 0-15,25 0-16,-25 0 15,0 0-15,0-1 16,0 1-16,0 0 16,0 0-1,0-50 16,-25 0-31,0 0 16,0 1 0,25-26-16,0 25 0,-25 0 15,25 0-15,0 0 0,0 0 16,25 0-16,0 0 16,0 25-1,0 0 1,-1 0-16,-24 25 15,0 0-15,0 0 16,0 0 0,0 0-1,25-25 32,0 25-31,0-25-16,0 25 15,0 0-15,0 0 16,-25-1-16,25 1 0,-25 0 16,0 0-16,-25 0 15,0 0-15,-25-25 16,-25 0-16,1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03.438"/>
    </inkml:context>
    <inkml:brush xml:id="br0">
      <inkml:brushProperty name="width" value="0.05" units="cm"/>
      <inkml:brushProperty name="height" value="0.05" units="cm"/>
      <inkml:brushProperty name="color" value="#ED1C24"/>
      <inkml:brushProperty name="fitToCurve" value="1"/>
    </inkml:brush>
  </inkml:definitions>
  <inkml:trace contextRef="#ctx0" brushRef="#br0">77 100 0,'0'24'78,"0"1"-78,0 0 16,-25 0-16,25 0 0,0 0 15,-25 0-15,25 0 16,0 0-1,-25-25 1,25-25 15,0 0-15,0 0-16,0 0 0,25 0 16,-25 0-16,0-25 15,0 26-15,0-1 0,25 0 16,-25 0-16,0 0 0,25 25 31,-25 25-15,25 0-1,-25 0-15,25 0 0,-25-1 16,0 1-16,24-25 0,-24 25 16,25 0-1,0-50 32,-25 0-31,25 0-16,0 1 15,0-1-15,0 25 16,-25-25-16,25 25 0,0 0 16,-25 25-16,25 0 15,-1-1-15,1 26 16,-25-25-16,25 0 15</inkml:trace>
  <inkml:trace contextRef="#ctx0" brushRef="#br0" timeOffset="759">674 25 0,'0'25'63,"0"0"-47,0 0-1,0-1 1,0 1-1</inkml:trace>
  <inkml:trace contextRef="#ctx0" brushRef="#br0" timeOffset="1943">575 249 0,'25'0'31,"0"0"32,-25 25 109,0 0-157,0 0 1,0 0-16</inkml:trace>
  <inkml:trace contextRef="#ctx0" brushRef="#br0" timeOffset="4198">899 75 0,'0'-25'16,"-25"25"46,0 0-62,0 0 16,0 0-16,25 25 16,-25-25-16,0 25 15,25-1 1,0 1-16,25 0 16,0-25-16,0 25 15,0-25-15,0 25 16,24-25-16,-24 25 0,0 0 15,0-25-15,0 25 16,0-25-16,-25 25 0,0 0 16,-25-25-16,0 24 0,-25 1 15,1-25-15,-26 25 16,-25-25-16,1 25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1.475"/>
    </inkml:context>
    <inkml:brush xml:id="br0">
      <inkml:brushProperty name="width" value="0.05" units="cm"/>
      <inkml:brushProperty name="height" value="0.05" units="cm"/>
      <inkml:brushProperty name="color" value="#ED1C24"/>
      <inkml:brushProperty name="fitToCurve" value="1"/>
    </inkml:brush>
  </inkml:definitions>
  <inkml:trace contextRef="#ctx0" brushRef="#br0">25 0 0,'-25'25'16,"50"-25"0,0 25-1,0-25-15,0 0 16,25 0-16,-1 0 0,1 0 15,-25 0-15,25 0 0,-25 0 16,0 0-16,0-25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3.436"/>
    </inkml:context>
    <inkml:brush xml:id="br0">
      <inkml:brushProperty name="width" value="0.05" units="cm"/>
      <inkml:brushProperty name="height" value="0.05" units="cm"/>
      <inkml:brushProperty name="color" value="#ED1C24"/>
      <inkml:brushProperty name="fitToCurve" value="1"/>
    </inkml:brush>
  </inkml:definitions>
  <inkml:trace contextRef="#ctx0" brushRef="#br0">150 183 0,'0'-25'15,"0"50"32,0 0-31,0 0-16,0 0 15,0 0-15,0 0 0,-25 0 16,25 0-16,0 0 16,0-1-16,0 1 0,-25-25 15,25 25-15,0-50 47,0 0-47,0 1 16,-25-1-16,25-25 15,-25 25-15,25-25 16,-25 25-16,25-25 0,0 25 16,0 1-16,0-1 0,0 0 15,0 0-15,25 0 16,0 25-16,0 0 0,0 0 16,0 0-16,0 0 15,0 0-15,0 25 0,-1 0 16,1-25-16,0 25 0,0 0 15,-25-1 1,0 1-16,-25 0 0,0-25 16,25 25-16,-25-25 15,1 25-15,-1-25 0,0 0 16,0 0 0,50 25 15,0-25-16,0 0-15,-1 25 0,1-25 16,25 25-16,-25-25 0,0 25 16,0 0-1,-25 0-15,-25-1 16,0-24-16,0 25 16,-25-25-16,1 0 0,-1 25 15,0-25-15,25 0 0,-25 0 16,25-25-16,0 25 15</inkml:trace>
  <inkml:trace contextRef="#ctx0" brushRef="#br0" timeOffset="228">772 358 0,'-24'0'47,"24"25"-47,0-1 15,-25-24-15,25 25 16,0 0-16,0 0 16,-25 0-16,25 0 0,0 0 15,-25-25-15</inkml:trace>
  <inkml:trace contextRef="#ctx0" brushRef="#br0" timeOffset="1135">1096 109 0,'-25'0'15,"0"-25"1,0 25-16,1 0 16,24 25 15,49-25-31,-24 0 16,25 24-16,0-24 0,0 0 15,24 0-15,1 0 16,0 0-16,-25 25 0,-1-25 15,1 0-15</inkml:trace>
  <inkml:trace contextRef="#ctx0" brushRef="#br0" timeOffset="1302">1246 9 0,'-25'0'0,"0"0"15,25 25 1,0 0-16,25 25 0,-25-26 15,0 26-15,0 0 16,0 0-16,0 0 0,0 0 16,0-1-16,0 1 15,-25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5.475"/>
    </inkml:context>
    <inkml:brush xml:id="br0">
      <inkml:brushProperty name="width" value="0.05" units="cm"/>
      <inkml:brushProperty name="height" value="0.05" units="cm"/>
      <inkml:brushProperty name="color" value="#ED1C24"/>
      <inkml:brushProperty name="fitToCurve" value="1"/>
    </inkml:brush>
  </inkml:definitions>
  <inkml:trace contextRef="#ctx0" brushRef="#br0">0 127 0,'25'0'0,"0"0"0,0 0 16,25 0-16,-26 0 0,26 0 15,0 0-15,-25 0 16,0 0-16,0 0 0,0 0 16</inkml:trace>
  <inkml:trace contextRef="#ctx0" brushRef="#br0" timeOffset="481">1046 77 0,'25'0'0,"-25"-25"16,0 0-1,-25 25-15,0-25 16,0 25-16,0 0 15,-25 0-15,25 0 0,-24 0 16,-1 25-16,25-25 16,0 25-16,-25 0 0,25 25 15,25-25-15,-25 24 16,25-24-16,0 25 0,25 0 16,0-25-16,0 25 0,0-26 15,0 1-15,25 0 16,0 0-16,-1-25 0,1 0 15,-25 0-15,25 0 0,0-25 16</inkml:trace>
  <inkml:trace contextRef="#ctx0" brushRef="#br0" timeOffset="1095">1494 450 0,'0'25'79,"-25"-25"-79,25 25 15,0 0-15,0 0 0,-25 0 16,25 25-1</inkml:trace>
  <inkml:trace contextRef="#ctx0" brushRef="#br0" timeOffset="1598">2117 201 0,'0'-25'16,"0"1"-1,0-1-15,0 0 16,0 0-16,-25 0 15,0 25 1,0 0-16,-25 25 0,0-25 16,1 25-16,-1 0 15,0 24-15,0-24 0,25 25 16,0 0-16,25 0 0,25 0 16,0-1-16,0 1 15,25 0-15,25 0 0,-1-25 16,1 0-16,0-25 0,-1 0 15,1 0-15</inkml:trace>
  <inkml:trace contextRef="#ctx0" brushRef="#br0" timeOffset="2137">2440 326 0,'25'0'32,"-25"-25"-17,-25 25 16,0 0-15,1 0-16,-1 25 0,0 0 16,0 0-16,0 0 0,25-1 15,0 1-15,0 0 16,0 0-16,0 0 0,25 0 16,0 0-16,25-25 0,-26 0 15,26 0-15,-25 0 16,25 0-16,-25-25 0,25 0 15,-25 0-15,0 0 16,-1 0-16,-24 0 0,0 1 16,-24-1-16,-1 0 0,-25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22.711"/>
    </inkml:context>
    <inkml:brush xml:id="br0">
      <inkml:brushProperty name="width" value="0.05" units="cm"/>
      <inkml:brushProperty name="height" value="0.05" units="cm"/>
      <inkml:brushProperty name="color" value="#ED1C24"/>
      <inkml:brushProperty name="fitToCurve" value="1"/>
    </inkml:brush>
  </inkml:definitions>
  <inkml:trace contextRef="#ctx0" brushRef="#br0">75 352 0,'0'-25'16,"0"50"78,0-1-94,-25-24 15,25 25 1,-25 0-16,25 0 31,-25-25-31</inkml:trace>
  <inkml:trace contextRef="#ctx0" brushRef="#br0" timeOffset="2376">473 53 0,'0'25'63,"0"0"-63,0-1 15,0 1-15,0 0 16,0 0-16,0 25 0,0-25 15,-25 25-15,25-25 0,0-1 16,-25 26-16,25-25 16,0 0-16,0 0 15,25 0 1,0-25-16,0 0 16,0 0-16,0 0 0,0 0 15,-1 0-15,1 0 16,0-25-16,0 25 0,0 0 15,0 0-15,-25-25 16,25 25-16</inkml:trace>
  <inkml:trace contextRef="#ctx0" brushRef="#br0" timeOffset="3212">971 127 0,'0'25'31,"0"0"-31,-25 0 16,25 0-16,0 0 0,0 0 16,-25 0-16,25 25 15,0-26-15,-25 1 0,25 0 16,0 0-16,0 0 16,0 0-16,0-50 46,-25 25-46,25-25 0,0 0 16,0 0-16,0 0 16,0 1-16,0-1 0,0 0 15,0 0-15,0-25 16,0 25-16,25 0 0,-25 0 16,0 0-16,25 1 0,-25-1 15,25 0-15,-25 0 16,25 25-16,0-25 15,0 25-15,0 0 0,-25 25 16,25-25-16,0 25 16,-1 0-16,1 0 15,-25-1-15,0 1 16,0 0-16,0 0 16,-25-25-16,25 25 0,-24-25 15,-26 25-15,25-25 16,0 0-16,0 25 0,0-25 15,0 0-15,0 0 16,25 25 0,25-25-16,0 25 0,0-25 15,0 25-15,25-1 16,0 1-16,-1 25 0,1-25 16,0 0-16,0 25 15,-25-25-15,0 24 0,-1-24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5.245"/>
    </inkml:context>
    <inkml:brush xml:id="br0">
      <inkml:brushProperty name="width" value="0.05" units="cm"/>
      <inkml:brushProperty name="height" value="0.05" units="cm"/>
      <inkml:brushProperty name="color" value="#ED1C24"/>
      <inkml:brushProperty name="fitToCurve" value="1"/>
    </inkml:brush>
  </inkml:definitions>
  <inkml:trace contextRef="#ctx0" brushRef="#br0">6 0 0,'25'25'62,"-25"0"-15,0 0-31,0-1 0,0 1-16,0 0 0,0 25 15,-25-25-15,25 25 0,0-25 16,0 0-16,0-1 15,0 1-15,0 0 0,0 0 16,0 0 0</inkml:trace>
  <inkml:trace contextRef="#ctx0" brushRef="#br0" timeOffset="644">405 99 0,'-25'0'15,"25"-24"17,25 24-17,-1 0 1,1 0-16,0 0 16,0 0-16,0 0 15,25-25-15,-25 25 0,0 0 16,0 0-16,-1 0 0,1 0 15,0 0-15,0 0 16,-25 25-16,0-1 16,0 1-1,-25 0 1,25 0-16,0 0 0,0 0 16,0 25-16,0-25 0,0 0 15,0-1-15,0 26 16,0-25-16,0 0 0,0 0 15,-25-25-15,25 25 16,0 0-16,0-50 47,0 0-47,-25 25 16,25-25-16,-24 0 15,-1 25-15,0-25 0,0 25 16,0-25-16,0 25 15,0 0-15,-25 0 0,50 25 16,-25-25-16,1 25 0,24 0 16,-25 0-1,25 0-15,25-25 16,-25 25-16,24-25 16</inkml:trace>
  <inkml:trace contextRef="#ctx0" brushRef="#br0" timeOffset="1567">1052 50 0,'-25'0'62,"25"25"-62,0-1 16,0 1-16,0 0 0,0 0 16,0 0-16,0 25 15,25-25-15,-25 25 0,0-26 16,25 1-16,-25 0 16,25 0-16,0 0 0,-25 0 15,25-25-15,0 25 0,-1-25 16,1 0-1,0-25-15,0 0 0,0 0 16,0 0-16,-25-25 16,25 26-16,0-26 0,0 0 15,-25 0-15,0 25 0,25-25 16,-25 26-16,0-1 16,0 0-16,-25 25 15,0 0 1</inkml:trace>
  <inkml:trace contextRef="#ctx0" brushRef="#br0" timeOffset="2162">1575 124 0,'0'25'47,"0"0"-47,0 0 15,0 0-15,25 0 16,-25 0-16,0 0 0,0 24 16,0-24-16,0 0 0,0 0 15,-25 0-15,25 0 16,-25 0-1,25-50 1,0 0 0,0 0-16,0 0 0,0 0 15,25-24-15,-25 24 16,25-25-16,-25 0 0,25 25 16,-25-25-16,25 25 15,-25 1-15,25 24 16,-25 24-1,24 1-15,-24 0 16,0 25-16,25-25 0,0 0 16,-25 0-16,25 25 15,-25-26-15,25-24 0,0 25 16,-25 0-16,25-25 0,0 0 31,0-25-31,-25 0 16,25 1-16,-25-1 15,24-25-15,-24 0 0,25 25 16,-25-25-16,0 25 0,25-24 16,-25 24-1,-25 50 17,25 0-32,-25-1 15</inkml:trace>
  <inkml:trace contextRef="#ctx0" brushRef="#br0" timeOffset="2474">2322 50 0,'25'0'0,"-25"-25"16,-25 25 31,0 0-47,25 25 15,-25 0-15,0-1 16,0 1-16,25 0 0,-25 0 16,25 25-16,0-25 0,0 25 15,0-25-15,25-1 16,0 26-16,-25-25 0,25-25 15,0 25-15,0-25 0,0 0 16,0 0-16,0 0 16</inkml:trace>
  <inkml:trace contextRef="#ctx0" brushRef="#br0" timeOffset="2652">2197 224 0,'-24'0'0,"24"25"31,24-25-15,1 0-16,0 0 0,0 0 15,0 0-15,25 0 16,-25 0-16,0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52.292"/>
    </inkml:context>
    <inkml:brush xml:id="br0">
      <inkml:brushProperty name="width" value="0.05" units="cm"/>
      <inkml:brushProperty name="height" value="0.05" units="cm"/>
      <inkml:brushProperty name="color" value="#ED1C24"/>
      <inkml:brushProperty name="fitToCurve" value="1"/>
    </inkml:brush>
  </inkml:definitions>
  <inkml:trace contextRef="#ctx0" brushRef="#br0">4980 6153 0,'-25'-25'16,"0"25"-16,1-25 15,-76 0-15,0 25 16,1-50-16,49 26 16,-99-1-16,24 25 15,0 0-15,1 0 16,-1 0-1,1 0-15,-100 0 16,99 0-16,-49 0 16,50 0-16,-1 0 15,0 0-15,26 0 16,24 0-16,0 0 16,-24 0-16,24 0 15,0 49-15,-49-24 16,24 50-16,-49 25 15,74-51-15,1 1 16,-51 75-16,75-75 16,-49 74-16,-1-24 15,75-26-15,-50 51 16,26-1-16,24-49 16,25 0-16,-25 49 15,25-49-15,-50 25 16,50-26-16,0-24 15,-25 50-15,25-50 16,0 24-16,0-24 16,0 25-16,0-50 15,0 49-15,25-24 16,0-25-16,25 50 16,-1-25-1,-24-1-15,125 1 16,-51 0-16,51 0 15,-75-25-15,74 74 16,25-74-16,50 0 16,-49 25-16,24-50 15,100 50-15,0-25 16,-1-25-16,-49 0 16,25 0-16,25 0 15,-50 0-15,-25 0 16,-74 0-16,-1-50 15,-49 0-15,-26-25 16,26 26-16,0-76 16,-75 75-16,24-49 15,1-1-15,50-49 16,-26 49-16,1 0 16,-25 1-16,25-1 15,-50 25-15,-1 1 16,1-26-16,-25 50 15,50-49 1,-50 49-16,0-50 16,0 1-16,0-26 15,0 50-15,-50 1 16,1-51-16,-1 51 16,-50-76-16,75 150 15,-25-75-15,-24-24 16,24 24-16,0 25 15,-49-49-15,74 74 16,-50-25-16,-50-25 16,51 50-16,-1 1 15,-50-1-15,51 25 16,24-25-16,-25 25 16,50 0-16,-24 0 31,24 0 0,0 0-15,-25 0 77,25 25-46</inkml:trace>
  <inkml:trace contextRef="#ctx0" brushRef="#br0" timeOffset="2304">0 5107 0,'25'-25'32,"0"0"-32,0-25 31,-1 50-31,51-49 0,0-1 15,0 25 1,24-25-16,-24 25 16,49-25-16,-24 1 15,74 24-15,-74 25 16,24-25-16,1 25 16,-25 0-16,-1 0 15,-74 0-15,75 0 16,-75 0-16,49 0 15,-24 25-15,-25 0 16,25 49-16,0-49 16,24 50-16,-74-50 15,75 50-15,-50-51 16,25 76-16,-25-75 16,24 50-16,-49-50 15,50 99-15,-25-124 16,0 50-16,-25 25 15,0-51-15,25 26 16,-25-25-16,0 25 16,0 0-16,0 0 15,0-25 1,50 24-16,-50 1 16,25-25-1,-25 0 16,0 0 1,0 0-17</inkml:trace>
  <inkml:trace contextRef="#ctx0" brushRef="#br0" timeOffset="2887">2141 5829 0,'-24'0'16,"24"25"15,0 25-15,24-25-16,1 0 15,25 25 1,-25-26-16,25 1 16,-25-25-1,0 0-15,0 0 16,-1 0-16,1 0 15,25 0 1,25-25-16,-75 1 16,50-51-16,-25 25 15,-1-25-15,-24 50 16,25 25-16,-25-49 16</inkml:trace>
  <inkml:trace contextRef="#ctx0" brushRef="#br0" timeOffset="4975">1743 4808 0,'25'0'16,"-25"-25"15,75-24-31,-75 24 15,25-75-15,49-49 0,-24-1 16,50-74 0,-26 25-16,51-25 15,-1-100-15,-24 75 16,49-25-16,-74 50 16,0 50-16,-25-1 15,-1 101-15,-24 24 16,-25 0-1</inkml:trace>
  <inkml:trace contextRef="#ctx0" brushRef="#br0" timeOffset="5537">2490 2418 0,'25'-75'16,"25"50"-16,0-25 15,-1-24-15,1-1 16,0 25-16,25 50 16,-1-50-16,-49 25 15,75 25-15,-25-25 16,-26 25-16,-24 0 16,25 0-1,-50 25 79,0 50-94,0-50 16,0 50-16,0-50 15,0-1 1,0 26-16</inkml:trace>
  <inkml:trace contextRef="#ctx0" brushRef="#br0" timeOffset="6295">3934 550 0,'0'75'15,"0"-1"-15,0 26 16,0-25-16,0-25 16,0 74-16,0-74 15,0 49-15,0-49 16,25-25 0,-25-50 46,0-99-62,0-1 16,0 1-16,0-1 15,0-99-15,0 100 16,0 49-16,0 0 16,25-24-16,0 49 15,25-25-15,-25 50 16,25 25 15,-1 0-15,26 0-1,-50 0-15,25 25 16,0 0 0,-25 0-1,24 25-15,-24-25 16,-25 24-1,0-24-15,0 25 16,0 0-16,-25 0 16,0-1-16,-24 1 15,-26-25-15,0 25 16</inkml:trace>
  <inkml:trace contextRef="#ctx0" brushRef="#br0" timeOffset="7120">5155 425 0,'24'0'0,"-24"75"16,0-25-16,0 75 15,0-26-15,-24-24 16,24-25-16,-25 24 16,25-24-16,0-25 15,0-75 63,-25-24-78,25-51 16,0 1-16,0 24 16,0-50-16,0 76 15,0-26-15,0 1 16,0 24-16,0 25 16,99 25-16,1 25 15,0 0-15,-51 0 16,51 0-1,0 50-15,-51 0 16,26 24-16,-25-24 16,-50 25-16,0 0 15,0-26-15,0-24 16,0 25-16,-100 50 16,26-75-16,-26 0 15,-49 0-15,124-25 16,-25 0-1,100 0 32,-25 0-31,49 0-16,1 0 16,-25 0-16,0 24 15,-25 26-15,49 0 16,1 25-16,-50-75 15,25 74-15,-25-49 16,-1-25 47,51-25-63,0-24 15,0-51-15</inkml:trace>
  <inkml:trace contextRef="#ctx0" brushRef="#br0" timeOffset="7608">6449 475 0,'-24'0'16,"24"50"0,-25 25-16,-25-25 15,50-1-15,0 26 16,0-50-16,0 0 16,0 0 15,75-25 0,-51-50-31,-24 0 16,25 0-1,-25 1-15,0-26 16,0 25 0,-25 50-16,-24 0 15,-26 0-15,50 0 16,-25 0-16,125 0 78,49 0-62,26 0-16</inkml:trace>
  <inkml:trace contextRef="#ctx0" brushRef="#br0" timeOffset="8064">7545 525 0,'-25'25'47,"25"0"-32,0 0 1,0 25-16,0-1 16,0-24-16,0 50 15,0 25-15,0-26 16,-25 76-16,-24-51 15,49 26-15,-25-26 16,0 1-16,0-25 16,0 74-16,-25-99 15,25-25-15,-49 50 16,24-50-16,50-1 16,-50 1-16,-25-25 15,25 0-15,-24 0 16,-1 0-16,-25-25 15,26-124-15,24 49 16,25-74-16,0 25 16,25 24-16</inkml:trace>
  <inkml:trace contextRef="#ctx0" brushRef="#br0" timeOffset="8448">7421 276 0,'25'-25'0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9.219"/>
    </inkml:context>
    <inkml:brush xml:id="br0">
      <inkml:brushProperty name="width" value="0.05" units="cm"/>
      <inkml:brushProperty name="height" value="0.05" units="cm"/>
      <inkml:brushProperty name="color" value="#ED1C24"/>
      <inkml:brushProperty name="fitToCurve" value="1"/>
    </inkml:brush>
  </inkml:definitions>
  <inkml:trace contextRef="#ctx0" brushRef="#br0">100 199 0,'-25'-25'0,"25"0"31,0 0 1,25 25-1,0 0-16,-25-25-15,25 25 16,-1 0-16,1-25 0,0 25 16,0 0-16,0 0 15,25 0-15,-25 0 16,0 0-16,0 25 0,-25 0 16,0 0-1,0 0-15,0 0 0,-25 0 16,25 0-16,-25 0 15,0-1-15,0-24 0,0 25 16,0-25-16,0 25 16,0-25-16,25 25 15,-25-25-15,50 0 32,0-25-17,0 25 1,0 0-16,25 0 0,-25 0 15,0 0-15,0 0 0,-25 25 16,25 0-16,-25 0 16,-25 0-1,25 0-15,-25-25 16,-25 25-16,25-25 0,0 25 16,-25-25-16,25 0 0,0 0 15,-24 0-15,24 0 16,0 0-16,0 0 0,25-25 15,-25 25-15,0-25 16,25 0 0</inkml:trace>
  <inkml:trace contextRef="#ctx0" brushRef="#br0" timeOffset="430">598 224 0,'25'0'0,"0"-25"0,-25 0 16,0 50 15,-25-25-31,25 25 0,-25 0 16,0 0-1,25-1-15,0 1 0,-25 0 16,25 0-16,0 0 15,25 0-15,0-25 16,-25 25-16,25-25 0,0 25 16,0-25-16,-1 0 15,1 0-15,25 0 0,-25 0 16,0 0-16,0 0 0,0-25 16,0 0-16,0 0 15,-25 0-15,0-25 16,-25 25-16,0 1 15,0-1-15,-25 0 0,25 0 16,-25 0-16,25 0 0,1 25 16,-1 0-16,0 0 15,0 0-15,25 25 32</inkml:trace>
  <inkml:trace contextRef="#ctx0" brushRef="#br0" timeOffset="1344">1071 74 0,'-25'-25'47,"50"25"-1,0 25-30,0-25-16,25 0 16,-26 0-16,26 0 15,0 0-15,0 0 0,0 0 16,-1 0-16,1 0 16,-25 0-16,-25-25 0,25 25 15,-25-24 1,-25 24-16,0 0 15</inkml:trace>
  <inkml:trace contextRef="#ctx0" brushRef="#br0" timeOffset="1735">1345 0 0,'0'25'16,"-25"-1"-16,25 1 16,0 0-1,25 0-15,-25 0 16,0 25-16,0-25 0,0 0 15,25 24-15,-25-24 16,0 0-16,0 25 0,0-25 16,0 0-16,0 0 15,0 0-15,0-50 63,0 0-63,0 0 15,-25 0 1,0 0 0,0 25-16,0 0 15,0 0-15,0 25 16,0-25-16,25 25 16,-24-25-16,24 25 15,-25 0-15,25 0 16,0 0-1,25-25 1</inkml:trace>
  <inkml:trace contextRef="#ctx0" brushRef="#br0" timeOffset="2141">1694 174 0,'-25'0'32,"25"25"-17,0 0-15,-25 0 16,25 0-16,0-1 0,0 26 16,-25-25-16,25 0 15,0 0-15,0 0 0,0 0 16,0 0-16,0 0 15,25-1-15,-25 1 0,25-25 16,0 25-16,-1-25 16,1 0-16,0-25 15,0 25-15,-25-25 0,25 1 16,0-1-16,0 0 16,0-25-16,-25 0 0,25 25 15,-25-25-15,0 26 16,0-26-16,0 25 0,0 0 15,-25 25 1,0 0 0,25 25-16</inkml:trace>
  <inkml:trace contextRef="#ctx0" brushRef="#br0" timeOffset="2393">2092 224 0,'25'0'15,"-25"25"17,0 0-17,-25-1-15,25 1 16,0 0-16,-25 0 0,25 0 15,0 0-15,-25 0 16,25 0-16,0 0 0,-25 0 16</inkml:trace>
  <inkml:trace contextRef="#ctx0" brushRef="#br0" timeOffset="2782">2067 199 0,'0'-25'16,"0"0"-16,0 50 31,25-25-31,-25 25 16,0 0-16,0 0 0,25 24 16,-25-24-16,25 0 15,0 0-15,-25 0 0,25 0 16,-1 0-16,1 0 15,0-25-15,0 0 16,0-25-16,-25 0 16,25 0-1,-25 0-15,25 0 0,-25-25 16,0 26-16,0-26 16,0 25-16,0 0 0,0-25 15,0 25-15,-25 0 16,25 50-1,-25-25-15,25 25 16,-25 0-16,25 0 16,0 0-16,-25 0 0,25 0 15,0 0-15,-25-1 0</inkml:trace>
  <inkml:trace contextRef="#ctx0" brushRef="#br0" timeOffset="3112">2665 99 0,'25'-25'0,"-50"50"62,0 0-46,25 0-1,0 0-15,-25 0 16,0 0-16,25 25 0,-25-26 16,25 1-16,0 25 15,0-25-15,0 0 0,25 0 16,-25 0-16,25 0 0,0-25 15,0 0 1,0 0-16</inkml:trace>
  <inkml:trace contextRef="#ctx0" brushRef="#br0" timeOffset="3287">2615 323 0,'-25'0'0,"0"0"16,0 0-16,50 0 31,0 25-31,0-25 0,0 0 16,0 0-16,0 0 15,-1 0-15,1-25 0,0 25 16,0-25-16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5.285"/>
    </inkml:context>
    <inkml:brush xml:id="br0">
      <inkml:brushProperty name="width" value="0.05" units="cm"/>
      <inkml:brushProperty name="height" value="0.05" units="cm"/>
      <inkml:brushProperty name="color" value="#ED1C24"/>
      <inkml:brushProperty name="fitToCurve" value="1"/>
    </inkml:brush>
  </inkml:definitions>
  <inkml:trace contextRef="#ctx0" brushRef="#br0">28 224 0,'-25'0'0,"25"-25"0,0 0 31,25 25 16,0 0-47,0 0 0,0 0 15,24 0-15,-24 0 16,25 0-16,0 0 0,0 0 16,0 0-16,-1 0 0,1 0 15,-25 0-15,0-25 16,0 25-16,-50 0 16,0 0-1</inkml:trace>
  <inkml:trace contextRef="#ctx0" brushRef="#br0" timeOffset="250">177 25 0,'0'-25'0,"25"25"31,-25 25-15,25-25-16,0 0 15,0 25-15,0-25 16,25 25-16,-25 0 0,-1-1 16,26 1-16,-25 25 15,0-25-15,0 0 0,0 25 16,-25-25-16,0 0 0,-25 24 16,-25-24-16,0 0 15,-24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1.152"/>
    </inkml:context>
    <inkml:brush xml:id="br0">
      <inkml:brushProperty name="width" value="0.05" units="cm"/>
      <inkml:brushProperty name="height" value="0.05" units="cm"/>
      <inkml:brushProperty name="color" value="#ED1C24"/>
      <inkml:brushProperty name="fitToCurve" value="1"/>
    </inkml:brush>
  </inkml:definitions>
  <inkml:trace contextRef="#ctx0" brushRef="#br0">100 275 0,'-25'-25'0,"0"0"15,0 25-15,0 0 16,25-25-16,0 50 31,0 0-31,25 0 16,-25 0-16,0 25 15,0-25-15,0 0 0,25 24 16,-25-24-16,0 0 0,0 25 16,0-25-1,0 0-15,0-50 31,0 0-31,0 0 16,0-25-16,0 25 0,0-24 16,0-1-16,25 0 15,-25 0-15,25 0 0,-25 1 16,24-1-16,1 0 0,0 25 16,0 25-1,0 0-15,0 25 0,-25 0 16,25 0-16,-25 25 15,25-1-15,-25-24 0,0 25 16,0 0-16,25-25 16,-25 0-16,0 0 0,0 0 15,0-1-15,25-48 32,-25-1-32,24 0 0,-24-25 15,25 25-15,0-25 0,0 0 16,0 1-16,25-1 15,-25 25-15,0 0 0,0 25 16,24 0-16,-24 0 16,-25 25-16,25 0 0,-25 0 15,0 25-15,25-26 0,-25 26 16,0-25-16,0 25 16,0-25-16,0 0 0</inkml:trace>
  <inkml:trace contextRef="#ctx0" brushRef="#br0" timeOffset="361">872 101 0,'24'0'31,"-24"25"-15,0 0-16,0 0 15,0-1-15,25 1 16,-25 25-16,0-25 0,25 25 16,-25 0-16,25-25 0,-25 24 15,25-24-15,-25 0 16,25 0-16,0-25 0,0 0 16,0 0-16,0 0 15,-1-25-15,1 0 0,0-25 16,0 1-16,0-1 0,0 0 15,-25 0-15,25 0 16,-25 26-16,0-26 0,0 25 16,-25 0-16,0 25 15,0 0 1,0 0-16,25 25 0</inkml:trace>
  <inkml:trace contextRef="#ctx0" brushRef="#br0" timeOffset="954">1469 126 0,'-25'0'16,"25"-25"-1,0 50 1,0 0-1,0 0-15,0 24 16,0-24-16,0 0 0,0 25 16,0-25-16,0 25 15,0-25-15,0-1 0,0 1 16,0-50 15,25 1-15,-25-26-16,25 25 15,0-25-15,-25 25 0,25-25 16,0 1-16,-25 24 16,25-25-16,0 25 0,-1 0 15,1 50 1,-25 25 0,25-25-16,-25 0 0,0-1 15,25 26-15,-25-25 16,0 0-16,25 0 0,-25 0 15,25-25 17,-25-25-32,25 0 15,-25 0-15,25-25 16,0 25-16,-25-24 0,25-1 16,0 25-16,-25-25 0,24 25 15,1 25-15,0 0 16,0 0-16,0 50 15,0-25-15,0 25 16,-25 0-16,0 24 0,25-24 16,-25 25-16,-25-25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9.341"/>
    </inkml:context>
    <inkml:brush xml:id="br0">
      <inkml:brushProperty name="width" value="0.05" units="cm"/>
      <inkml:brushProperty name="height" value="0.05" units="cm"/>
      <inkml:brushProperty name="color" value="#ED1C24"/>
      <inkml:brushProperty name="fitToCurve" value="1"/>
    </inkml:brush>
  </inkml:definitions>
  <inkml:trace contextRef="#ctx0" brushRef="#br0">381 109 0,'24'0'47,"1"0"-47,-25 25 0,0-1 16,0 26-16,25-25 15,-25 25-15,25 0 0,-25-25 16,25 24-16,-25 1 15,0 0-15,25-25 0,-25 0 16,0 0-16,-25 0 0</inkml:trace>
  <inkml:trace contextRef="#ctx0" brushRef="#br0" timeOffset="317">107 432 0,'-25'-25'0,"0"-24"0,0 24 16,0-25-16,25 0 0,0 0 16,0 25-16,0-24 15,25 24-15,0 0 0,25 0 16,-25 0-16,49 25 16,-24 0-16,25 0 0,-1 0 15,1 25-15,0 0 0,-25 0 16,24 25-16,-24-1 15,-25 1-15,0 25 0,-25-25 16,0-1-16,-25 1 16,-25-25-16,0 25 0,-24-25 15,24 0-15,-25 0 16,1-25-16,24 25 0,-25-25 16,50 0-16,-25-25 0,25 0 15</inkml:trace>
  <inkml:trace contextRef="#ctx0" brushRef="#br0" timeOffset="629">1352 109 0,'0'-25'0,"-25"0"15,0 0 1,0 0-16,0 25 0,0 0 16,-25 0-16,26 0 0,-1 0 15,25 25-15,-25 0 16,0 25-16,25-1 0,-25-24 16,25 25-16,0 0 0,25 0 15,0 0-15,0-1 16,0-24-16,24 25 15,1-50-15,-25 25 0,25 0 16,0-25-16,-25 0 0,-1-25 16</inkml:trace>
  <inkml:trace contextRef="#ctx0" brushRef="#br0" timeOffset="761">1252 333 0,'-50'0'15,"25"-25"-15,1 25 0,-1 0 16,50 0-1,-1 0 1,1-25-16,25 25 0,0 0 16,0 0-16</inkml:trace>
  <inkml:trace contextRef="#ctx0" brushRef="#br0" timeOffset="1080">1601 84 0,'-25'0'0,"25"-25"16,0 0 0,25 25-16,0-25 15,0 25-15,-1 25 16,1 0 0,0 0-16,-25 25 0,0-26 15,0 26-15,0 0 16,0 0-16,0-25 0,-25 25 15,25-1-15,0-24 0,0 0 16,0 0-16,0 0 16,25 0-16,0-25 15,0 0 1,0 25-16,0-25 0,0 0 16,25 0-16,-26 0 0,26 0 15,-25 0-15,25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3.444"/>
    </inkml:context>
    <inkml:brush xml:id="br0">
      <inkml:brushProperty name="width" value="0.05" units="cm"/>
      <inkml:brushProperty name="height" value="0.05" units="cm"/>
      <inkml:brushProperty name="color" value="#ED1C24"/>
      <inkml:brushProperty name="fitToCurve" value="1"/>
    </inkml:brush>
  </inkml:definitions>
  <inkml:trace contextRef="#ctx0" brushRef="#br0">49 175 0,'25'-25'0,"-25"0"15,25 25-15,-50 25 63,25 0-63,-25-1 0,1 1 15,24 25-15,-25-25 0,25 25 16,0 0-16,0-25 16,0 24-16,25-24 0,-1 0 15,1 0-15,0 0 16,0-25-16,25 0 0,-25 0 15,0 0-15,25-25 0,-26 0 16,1 0-16,0 0 16,0-24-16,-25-1 0,0 0 15,0 25-15,0-25 0,0 0 16,-25 1-16,0-1 16,0 25-16,1 0 0,-1 25 15,-25 0-15,25 25 16,0-25-16,25 25 15,0 0-15</inkml:trace>
  <inkml:trace contextRef="#ctx0" brushRef="#br0" timeOffset="270">697 100 0,'0'-25'0,"0"0"0,0 0 16,0 0-16,0 0 15,0 50 1,25-25 0,-25 25-16,0 25 15,25-25-15,-25 25 0,25-1 16,-1 26-16,-24-25 0,25 25 15,0-26-15,-25 1 16,25 0-16,0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4.452"/>
    </inkml:context>
    <inkml:brush xml:id="br0">
      <inkml:brushProperty name="width" value="0.05" units="cm"/>
      <inkml:brushProperty name="height" value="0.05" units="cm"/>
      <inkml:brushProperty name="color" value="#ED1C24"/>
      <inkml:brushProperty name="fitToCurve" value="1"/>
    </inkml:brush>
  </inkml:definitions>
  <inkml:trace contextRef="#ctx0" brushRef="#br0">224 76 0,'-25'-25'16,"0"25"-16,0-25 16,0 25-16,0 0 0,0 0 15,0 0-15,1 25 16,24 0-16,-25 0 0,25 0 16,0 25-16,0-1 0,0-24 15,25 25-15,-1-25 16,1 25-16,0-25 0,25 0 15,0-25-15,0 24 16,-1-24-16,-24 0 0,25-24 16,-25-1-16,0 0 0,0 0 15,0 0-15,-25 0 16,0-25-16,0 25 0,-25-24 16,0 24-16,0 0 15,0 0-15,0 0 0,0 0 16,25 0-16,-25 25 0,1 0 15,-1 0 1</inkml:trace>
  <inkml:trace contextRef="#ctx0" brushRef="#br0" timeOffset="336">772 76 0,'0'-25'16,"0"0"0,24 0-1,1 25-15,0 0 16,0 0-16,0 25 16,25-25-16,-25 25 0,0 0 15,0 0-15,-1 0 0,-24 0 16,0 0-16,0-1 15,-24 1-15,-1 0 0,0 0 16,0 0-16,0 0 0,0-25 16,25 25-16,-25 0 15,25 0-15,0 0 16,25-25-16,0 0 16,25 24-16,-25-24 0,24 0 15,1-24-15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image" Target="../media/image29.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3.emf"/><Relationship Id="rId42" Type="http://schemas.openxmlformats.org/officeDocument/2006/relationships/image" Target="../media/image37.emf"/><Relationship Id="rId47" Type="http://schemas.openxmlformats.org/officeDocument/2006/relationships/customXml" Target="../ink/ink23.xml"/><Relationship Id="rId50" Type="http://schemas.openxmlformats.org/officeDocument/2006/relationships/image" Target="../media/image41.emf"/><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png"/><Relationship Id="rId16" Type="http://schemas.openxmlformats.org/officeDocument/2006/relationships/image" Target="../media/image24.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image" Target="../media/image32.emf"/><Relationship Id="rId37" Type="http://schemas.openxmlformats.org/officeDocument/2006/relationships/customXml" Target="../ink/ink18.xml"/><Relationship Id="rId40" Type="http://schemas.openxmlformats.org/officeDocument/2006/relationships/image" Target="../media/image36.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5.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customXml" Target="../ink/ink13.xml"/><Relationship Id="rId30" Type="http://schemas.openxmlformats.org/officeDocument/2006/relationships/image" Target="../media/image31.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0.emf"/><Relationship Id="rId56" Type="http://schemas.openxmlformats.org/officeDocument/2006/relationships/image" Target="../media/image44.emf"/><Relationship Id="rId8" Type="http://schemas.openxmlformats.org/officeDocument/2006/relationships/image" Target="../media/image20.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emf"/><Relationship Id="rId46" Type="http://schemas.openxmlformats.org/officeDocument/2006/relationships/image" Target="../media/image39.emf"/><Relationship Id="rId59" Type="http://schemas.openxmlformats.org/officeDocument/2006/relationships/customXml" Target="../ink/ink29.xml"/><Relationship Id="rId20" Type="http://schemas.openxmlformats.org/officeDocument/2006/relationships/image" Target="../media/image26.emf"/><Relationship Id="rId41" Type="http://schemas.openxmlformats.org/officeDocument/2006/relationships/customXml" Target="../ink/ink20.xml"/><Relationship Id="rId54" Type="http://schemas.openxmlformats.org/officeDocument/2006/relationships/image" Target="../media/image43.emf"/><Relationship Id="rId6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19.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emf"/><Relationship Id="rId36" Type="http://schemas.openxmlformats.org/officeDocument/2006/relationships/image" Target="../media/image34.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1.emf"/><Relationship Id="rId31" Type="http://schemas.openxmlformats.org/officeDocument/2006/relationships/customXml" Target="../ink/ink15.xml"/><Relationship Id="rId44" Type="http://schemas.openxmlformats.org/officeDocument/2006/relationships/image" Target="../media/image38.emf"/><Relationship Id="rId52" Type="http://schemas.openxmlformats.org/officeDocument/2006/relationships/image" Target="../media/image42.emf"/><Relationship Id="rId60" Type="http://schemas.openxmlformats.org/officeDocument/2006/relationships/image" Target="../media/image46.emf"/><Relationship Id="rId4" Type="http://schemas.openxmlformats.org/officeDocument/2006/relationships/image" Target="../media/image18.emf"/><Relationship Id="rId9" Type="http://schemas.openxmlformats.org/officeDocument/2006/relationships/customXml" Target="../ink/ink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24.png"/><Relationship Id="rId4" Type="http://schemas.openxmlformats.org/officeDocument/2006/relationships/hyperlink" Target="http://stackoverflow.com/users/778581/dagu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hyperlink" Target="https://help.github.com/articles/about-pull-reques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hyperlink" Target="https://docs.abapgit.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4.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6jk9G4vaFjQ&amp;t=1908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sap.github.io/cf-html5-apps-repo-cli-plugi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content manager and add a catalog and group</a:t>
            </a:r>
          </a:p>
          <a:p>
            <a:pPr marL="342900" indent="-342900">
              <a:buAutoNum type="arabicPeriod"/>
            </a:pPr>
            <a:r>
              <a:rPr lang="en-US" sz="1800" dirty="0"/>
              <a:t>Create a catalog and on right side click search to add our app to the catalog</a:t>
            </a:r>
          </a:p>
          <a:p>
            <a:pPr marL="342900" indent="-342900">
              <a:buFontTx/>
              <a:buAutoNum type="arabicPeriod"/>
            </a:pPr>
            <a:r>
              <a:rPr lang="en-US" sz="1800" dirty="0"/>
              <a:t>Create a group and on right side click search to add our app to the catalog</a:t>
            </a:r>
          </a:p>
          <a:p>
            <a:pPr marL="342900" indent="-342900">
              <a:buFontTx/>
              <a:buAutoNum type="arabicPeriod"/>
            </a:pPr>
            <a:r>
              <a:rPr lang="en-US" sz="1800" dirty="0"/>
              <a:t>Go to default Everyone Role and also add our app inside</a:t>
            </a:r>
          </a:p>
          <a:p>
            <a:pPr marL="342900" indent="-342900">
              <a:buFontTx/>
              <a:buAutoNum type="arabicPeriod"/>
            </a:pPr>
            <a:r>
              <a:rPr lang="en-US" sz="1800" dirty="0"/>
              <a:t>Grant the everyone role to the user’s who want s to access, under sub account </a:t>
            </a:r>
            <a:r>
              <a:rPr lang="en-US" sz="1800" dirty="0">
                <a:sym typeface="Wingdings" panose="05000000000000000000" pitchFamily="2" charset="2"/>
              </a:rPr>
              <a:t> security section </a:t>
            </a:r>
          </a:p>
          <a:p>
            <a:endParaRPr lang="en-US" sz="1800" dirty="0"/>
          </a:p>
          <a:p>
            <a:pPr marL="342900" indent="-342900">
              <a:buFontTx/>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66915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4F97638-AD47-0DE9-D269-40E0D008FA21}"/>
                  </a:ext>
                </a:extLst>
              </p14:cNvPr>
              <p14:cNvContentPartPr/>
              <p14:nvPr/>
            </p14:nvContentPartPr>
            <p14:xfrm>
              <a:off x="2241233" y="1998819"/>
              <a:ext cx="690480" cy="224640"/>
            </p14:xfrm>
          </p:contentPart>
        </mc:Choice>
        <mc:Fallback xmlns="">
          <p:pic>
            <p:nvPicPr>
              <p:cNvPr id="26" name="Ink 25">
                <a:extLst>
                  <a:ext uri="{FF2B5EF4-FFF2-40B4-BE49-F238E27FC236}">
                    <a16:creationId xmlns:a16="http://schemas.microsoft.com/office/drawing/2014/main" id="{24F97638-AD47-0DE9-D269-40E0D008FA21}"/>
                  </a:ext>
                </a:extLst>
              </p:cNvPr>
              <p:cNvPicPr/>
              <p:nvPr/>
            </p:nvPicPr>
            <p:blipFill>
              <a:blip r:embed="rId4"/>
              <a:stretch>
                <a:fillRect/>
              </a:stretch>
            </p:blipFill>
            <p:spPr>
              <a:xfrm>
                <a:off x="2232233" y="19898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4130709-8C16-615C-7958-409DD1C93A3B}"/>
                  </a:ext>
                </a:extLst>
              </p14:cNvPr>
              <p14:cNvContentPartPr/>
              <p14:nvPr/>
            </p14:nvContentPartPr>
            <p14:xfrm>
              <a:off x="3244913" y="2026179"/>
              <a:ext cx="314280" cy="180000"/>
            </p14:xfrm>
          </p:contentPart>
        </mc:Choice>
        <mc:Fallback xmlns="">
          <p:pic>
            <p:nvPicPr>
              <p:cNvPr id="29" name="Ink 28">
                <a:extLst>
                  <a:ext uri="{FF2B5EF4-FFF2-40B4-BE49-F238E27FC236}">
                    <a16:creationId xmlns:a16="http://schemas.microsoft.com/office/drawing/2014/main" id="{24130709-8C16-615C-7958-409DD1C93A3B}"/>
                  </a:ext>
                </a:extLst>
              </p:cNvPr>
              <p:cNvPicPr/>
              <p:nvPr/>
            </p:nvPicPr>
            <p:blipFill>
              <a:blip r:embed="rId6"/>
              <a:stretch>
                <a:fillRect/>
              </a:stretch>
            </p:blipFill>
            <p:spPr>
              <a:xfrm>
                <a:off x="3235913" y="2017179"/>
                <a:ext cx="331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B2FFA59-7DF5-EF08-CCBA-F90101CB431D}"/>
                  </a:ext>
                </a:extLst>
              </p14:cNvPr>
              <p14:cNvContentPartPr/>
              <p14:nvPr/>
            </p14:nvContentPartPr>
            <p14:xfrm>
              <a:off x="3951233" y="1999179"/>
              <a:ext cx="872280" cy="188640"/>
            </p14:xfrm>
          </p:contentPart>
        </mc:Choice>
        <mc:Fallback xmlns="">
          <p:pic>
            <p:nvPicPr>
              <p:cNvPr id="36" name="Ink 35">
                <a:extLst>
                  <a:ext uri="{FF2B5EF4-FFF2-40B4-BE49-F238E27FC236}">
                    <a16:creationId xmlns:a16="http://schemas.microsoft.com/office/drawing/2014/main" id="{FB2FFA59-7DF5-EF08-CCBA-F90101CB431D}"/>
                  </a:ext>
                </a:extLst>
              </p:cNvPr>
              <p:cNvPicPr/>
              <p:nvPr/>
            </p:nvPicPr>
            <p:blipFill>
              <a:blip r:embed="rId8"/>
              <a:stretch>
                <a:fillRect/>
              </a:stretch>
            </p:blipFill>
            <p:spPr>
              <a:xfrm>
                <a:off x="3942233" y="1990179"/>
                <a:ext cx="889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4AA16B0D-E9B2-4A99-E7D8-449E65F63E03}"/>
                  </a:ext>
                </a:extLst>
              </p14:cNvPr>
              <p14:cNvContentPartPr/>
              <p14:nvPr/>
            </p14:nvContentPartPr>
            <p14:xfrm>
              <a:off x="5136713" y="1927539"/>
              <a:ext cx="1004400" cy="215280"/>
            </p14:xfrm>
          </p:contentPart>
        </mc:Choice>
        <mc:Fallback xmlns="">
          <p:pic>
            <p:nvPicPr>
              <p:cNvPr id="47" name="Ink 46">
                <a:extLst>
                  <a:ext uri="{FF2B5EF4-FFF2-40B4-BE49-F238E27FC236}">
                    <a16:creationId xmlns:a16="http://schemas.microsoft.com/office/drawing/2014/main" id="{4AA16B0D-E9B2-4A99-E7D8-449E65F63E03}"/>
                  </a:ext>
                </a:extLst>
              </p:cNvPr>
              <p:cNvPicPr/>
              <p:nvPr/>
            </p:nvPicPr>
            <p:blipFill>
              <a:blip r:embed="rId10"/>
              <a:stretch>
                <a:fillRect/>
              </a:stretch>
            </p:blipFill>
            <p:spPr>
              <a:xfrm>
                <a:off x="5127713" y="1918539"/>
                <a:ext cx="1022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917E9921-3E01-16E7-93FA-0410CB349CAF}"/>
                  </a:ext>
                </a:extLst>
              </p14:cNvPr>
              <p14:cNvContentPartPr/>
              <p14:nvPr/>
            </p14:nvContentPartPr>
            <p14:xfrm>
              <a:off x="1854593" y="2079819"/>
              <a:ext cx="200160" cy="170640"/>
            </p14:xfrm>
          </p:contentPart>
        </mc:Choice>
        <mc:Fallback xmlns="">
          <p:pic>
            <p:nvPicPr>
              <p:cNvPr id="50" name="Ink 49">
                <a:extLst>
                  <a:ext uri="{FF2B5EF4-FFF2-40B4-BE49-F238E27FC236}">
                    <a16:creationId xmlns:a16="http://schemas.microsoft.com/office/drawing/2014/main" id="{917E9921-3E01-16E7-93FA-0410CB349CAF}"/>
                  </a:ext>
                </a:extLst>
              </p:cNvPr>
              <p:cNvPicPr/>
              <p:nvPr/>
            </p:nvPicPr>
            <p:blipFill>
              <a:blip r:embed="rId12"/>
              <a:stretch>
                <a:fillRect/>
              </a:stretch>
            </p:blipFill>
            <p:spPr>
              <a:xfrm>
                <a:off x="1845593" y="2070819"/>
                <a:ext cx="217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8BE81A08-8901-3D94-4286-D469E25E845A}"/>
                  </a:ext>
                </a:extLst>
              </p14:cNvPr>
              <p14:cNvContentPartPr/>
              <p14:nvPr/>
            </p14:nvContentPartPr>
            <p14:xfrm>
              <a:off x="3236273" y="5441139"/>
              <a:ext cx="753480" cy="214920"/>
            </p14:xfrm>
          </p:contentPart>
        </mc:Choice>
        <mc:Fallback xmlns="">
          <p:pic>
            <p:nvPicPr>
              <p:cNvPr id="59" name="Ink 58">
                <a:extLst>
                  <a:ext uri="{FF2B5EF4-FFF2-40B4-BE49-F238E27FC236}">
                    <a16:creationId xmlns:a16="http://schemas.microsoft.com/office/drawing/2014/main" id="{8BE81A08-8901-3D94-4286-D469E25E845A}"/>
                  </a:ext>
                </a:extLst>
              </p:cNvPr>
              <p:cNvPicPr/>
              <p:nvPr/>
            </p:nvPicPr>
            <p:blipFill>
              <a:blip r:embed="rId14"/>
              <a:stretch>
                <a:fillRect/>
              </a:stretch>
            </p:blipFill>
            <p:spPr>
              <a:xfrm>
                <a:off x="3227273" y="5432139"/>
                <a:ext cx="771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F30E8E18-61A4-2ED0-A8BC-52F865D3EF6C}"/>
                  </a:ext>
                </a:extLst>
              </p14:cNvPr>
              <p14:cNvContentPartPr/>
              <p14:nvPr/>
            </p14:nvContentPartPr>
            <p14:xfrm>
              <a:off x="2220713" y="5456259"/>
              <a:ext cx="738000" cy="228960"/>
            </p14:xfrm>
          </p:contentPart>
        </mc:Choice>
        <mc:Fallback xmlns="">
          <p:pic>
            <p:nvPicPr>
              <p:cNvPr id="60" name="Ink 59">
                <a:extLst>
                  <a:ext uri="{FF2B5EF4-FFF2-40B4-BE49-F238E27FC236}">
                    <a16:creationId xmlns:a16="http://schemas.microsoft.com/office/drawing/2014/main" id="{F30E8E18-61A4-2ED0-A8BC-52F865D3EF6C}"/>
                  </a:ext>
                </a:extLst>
              </p:cNvPr>
              <p:cNvPicPr/>
              <p:nvPr/>
            </p:nvPicPr>
            <p:blipFill>
              <a:blip r:embed="rId16"/>
              <a:stretch>
                <a:fillRect/>
              </a:stretch>
            </p:blipFill>
            <p:spPr>
              <a:xfrm>
                <a:off x="2211713" y="5447259"/>
                <a:ext cx="755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5E222C21-5D4C-4739-8626-90E1CDCA039C}"/>
                  </a:ext>
                </a:extLst>
              </p14:cNvPr>
              <p14:cNvContentPartPr/>
              <p14:nvPr/>
            </p14:nvContentPartPr>
            <p14:xfrm>
              <a:off x="1622753" y="5441499"/>
              <a:ext cx="322920" cy="215640"/>
            </p14:xfrm>
          </p:contentPart>
        </mc:Choice>
        <mc:Fallback xmlns="">
          <p:pic>
            <p:nvPicPr>
              <p:cNvPr id="63" name="Ink 62">
                <a:extLst>
                  <a:ext uri="{FF2B5EF4-FFF2-40B4-BE49-F238E27FC236}">
                    <a16:creationId xmlns:a16="http://schemas.microsoft.com/office/drawing/2014/main" id="{5E222C21-5D4C-4739-8626-90E1CDCA039C}"/>
                  </a:ext>
                </a:extLst>
              </p:cNvPr>
              <p:cNvPicPr/>
              <p:nvPr/>
            </p:nvPicPr>
            <p:blipFill>
              <a:blip r:embed="rId18"/>
              <a:stretch>
                <a:fillRect/>
              </a:stretch>
            </p:blipFill>
            <p:spPr>
              <a:xfrm>
                <a:off x="1613753" y="5432499"/>
                <a:ext cx="34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CDCECB0D-4658-EE22-9DC9-F051DBAD285D}"/>
                  </a:ext>
                </a:extLst>
              </p14:cNvPr>
              <p14:cNvContentPartPr/>
              <p14:nvPr/>
            </p14:nvContentPartPr>
            <p14:xfrm>
              <a:off x="1622753" y="5898339"/>
              <a:ext cx="394560" cy="162000"/>
            </p14:xfrm>
          </p:contentPart>
        </mc:Choice>
        <mc:Fallback xmlns="">
          <p:pic>
            <p:nvPicPr>
              <p:cNvPr id="69" name="Ink 68">
                <a:extLst>
                  <a:ext uri="{FF2B5EF4-FFF2-40B4-BE49-F238E27FC236}">
                    <a16:creationId xmlns:a16="http://schemas.microsoft.com/office/drawing/2014/main" id="{CDCECB0D-4658-EE22-9DC9-F051DBAD285D}"/>
                  </a:ext>
                </a:extLst>
              </p:cNvPr>
              <p:cNvPicPr/>
              <p:nvPr/>
            </p:nvPicPr>
            <p:blipFill>
              <a:blip r:embed="rId20"/>
              <a:stretch>
                <a:fillRect/>
              </a:stretch>
            </p:blipFill>
            <p:spPr>
              <a:xfrm>
                <a:off x="1613753" y="5889339"/>
                <a:ext cx="412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37EDC0DE-8A72-D2F2-4C85-944F7B3EAD5E}"/>
                  </a:ext>
                </a:extLst>
              </p14:cNvPr>
              <p14:cNvContentPartPr/>
              <p14:nvPr/>
            </p14:nvContentPartPr>
            <p14:xfrm>
              <a:off x="2249513" y="5889699"/>
              <a:ext cx="775440" cy="183960"/>
            </p14:xfrm>
          </p:contentPart>
        </mc:Choice>
        <mc:Fallback xmlns="">
          <p:pic>
            <p:nvPicPr>
              <p:cNvPr id="71" name="Ink 70">
                <a:extLst>
                  <a:ext uri="{FF2B5EF4-FFF2-40B4-BE49-F238E27FC236}">
                    <a16:creationId xmlns:a16="http://schemas.microsoft.com/office/drawing/2014/main" id="{37EDC0DE-8A72-D2F2-4C85-944F7B3EAD5E}"/>
                  </a:ext>
                </a:extLst>
              </p:cNvPr>
              <p:cNvPicPr/>
              <p:nvPr/>
            </p:nvPicPr>
            <p:blipFill>
              <a:blip r:embed="rId22"/>
              <a:stretch>
                <a:fillRect/>
              </a:stretch>
            </p:blipFill>
            <p:spPr>
              <a:xfrm>
                <a:off x="2240513" y="5880699"/>
                <a:ext cx="793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6" name="Ink 75">
                <a:extLst>
                  <a:ext uri="{FF2B5EF4-FFF2-40B4-BE49-F238E27FC236}">
                    <a16:creationId xmlns:a16="http://schemas.microsoft.com/office/drawing/2014/main" id="{0F3BF597-95B9-6049-7D70-54D0B4FD0B90}"/>
                  </a:ext>
                </a:extLst>
              </p14:cNvPr>
              <p14:cNvContentPartPr/>
              <p14:nvPr/>
            </p14:nvContentPartPr>
            <p14:xfrm>
              <a:off x="3325913" y="5898699"/>
              <a:ext cx="601560" cy="206640"/>
            </p14:xfrm>
          </p:contentPart>
        </mc:Choice>
        <mc:Fallback xmlns="">
          <p:pic>
            <p:nvPicPr>
              <p:cNvPr id="76" name="Ink 75">
                <a:extLst>
                  <a:ext uri="{FF2B5EF4-FFF2-40B4-BE49-F238E27FC236}">
                    <a16:creationId xmlns:a16="http://schemas.microsoft.com/office/drawing/2014/main" id="{0F3BF597-95B9-6049-7D70-54D0B4FD0B90}"/>
                  </a:ext>
                </a:extLst>
              </p:cNvPr>
              <p:cNvPicPr/>
              <p:nvPr/>
            </p:nvPicPr>
            <p:blipFill>
              <a:blip r:embed="rId24"/>
              <a:stretch>
                <a:fillRect/>
              </a:stretch>
            </p:blipFill>
            <p:spPr>
              <a:xfrm>
                <a:off x="3316913" y="5889699"/>
                <a:ext cx="619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0A54CE31-4438-09E8-6DE8-12F7854C5742}"/>
                  </a:ext>
                </a:extLst>
              </p14:cNvPr>
              <p14:cNvContentPartPr/>
              <p14:nvPr/>
            </p14:nvContentPartPr>
            <p14:xfrm>
              <a:off x="2246273" y="6297579"/>
              <a:ext cx="586800" cy="184320"/>
            </p14:xfrm>
          </p:contentPart>
        </mc:Choice>
        <mc:Fallback xmlns="">
          <p:pic>
            <p:nvPicPr>
              <p:cNvPr id="83" name="Ink 82">
                <a:extLst>
                  <a:ext uri="{FF2B5EF4-FFF2-40B4-BE49-F238E27FC236}">
                    <a16:creationId xmlns:a16="http://schemas.microsoft.com/office/drawing/2014/main" id="{0A54CE31-4438-09E8-6DE8-12F7854C5742}"/>
                  </a:ext>
                </a:extLst>
              </p:cNvPr>
              <p:cNvPicPr/>
              <p:nvPr/>
            </p:nvPicPr>
            <p:blipFill>
              <a:blip r:embed="rId26"/>
              <a:stretch>
                <a:fillRect/>
              </a:stretch>
            </p:blipFill>
            <p:spPr>
              <a:xfrm>
                <a:off x="2237273" y="6288579"/>
                <a:ext cx="60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DAE6321D-A16B-E685-4855-D06F7D3FEFA3}"/>
                  </a:ext>
                </a:extLst>
              </p14:cNvPr>
              <p14:cNvContentPartPr/>
              <p14:nvPr/>
            </p14:nvContentPartPr>
            <p14:xfrm>
              <a:off x="1647593" y="6265899"/>
              <a:ext cx="405720" cy="198000"/>
            </p14:xfrm>
          </p:contentPart>
        </mc:Choice>
        <mc:Fallback xmlns="">
          <p:pic>
            <p:nvPicPr>
              <p:cNvPr id="84" name="Ink 83">
                <a:extLst>
                  <a:ext uri="{FF2B5EF4-FFF2-40B4-BE49-F238E27FC236}">
                    <a16:creationId xmlns:a16="http://schemas.microsoft.com/office/drawing/2014/main" id="{DAE6321D-A16B-E685-4855-D06F7D3FEFA3}"/>
                  </a:ext>
                </a:extLst>
              </p:cNvPr>
              <p:cNvPicPr/>
              <p:nvPr/>
            </p:nvPicPr>
            <p:blipFill>
              <a:blip r:embed="rId28"/>
              <a:stretch>
                <a:fillRect/>
              </a:stretch>
            </p:blipFill>
            <p:spPr>
              <a:xfrm>
                <a:off x="1638593" y="6256899"/>
                <a:ext cx="423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E497BE0D-63CD-A4B2-0329-26A0544ABCB4}"/>
                  </a:ext>
                </a:extLst>
              </p14:cNvPr>
              <p14:cNvContentPartPr/>
              <p14:nvPr/>
            </p14:nvContentPartPr>
            <p14:xfrm>
              <a:off x="3199553" y="6300819"/>
              <a:ext cx="610920" cy="208080"/>
            </p14:xfrm>
          </p:contentPart>
        </mc:Choice>
        <mc:Fallback xmlns="">
          <p:pic>
            <p:nvPicPr>
              <p:cNvPr id="88" name="Ink 87">
                <a:extLst>
                  <a:ext uri="{FF2B5EF4-FFF2-40B4-BE49-F238E27FC236}">
                    <a16:creationId xmlns:a16="http://schemas.microsoft.com/office/drawing/2014/main" id="{E497BE0D-63CD-A4B2-0329-26A0544ABCB4}"/>
                  </a:ext>
                </a:extLst>
              </p:cNvPr>
              <p:cNvPicPr/>
              <p:nvPr/>
            </p:nvPicPr>
            <p:blipFill>
              <a:blip r:embed="rId30"/>
              <a:stretch>
                <a:fillRect/>
              </a:stretch>
            </p:blipFill>
            <p:spPr>
              <a:xfrm>
                <a:off x="3190553" y="6291819"/>
                <a:ext cx="628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a:extLst>
                  <a:ext uri="{FF2B5EF4-FFF2-40B4-BE49-F238E27FC236}">
                    <a16:creationId xmlns:a16="http://schemas.microsoft.com/office/drawing/2014/main" id="{FED796DC-7AD6-064F-91F9-345FE6167675}"/>
                  </a:ext>
                </a:extLst>
              </p14:cNvPr>
              <p14:cNvContentPartPr/>
              <p14:nvPr/>
            </p14:nvContentPartPr>
            <p14:xfrm>
              <a:off x="5172713" y="5296059"/>
              <a:ext cx="627840" cy="261360"/>
            </p14:xfrm>
          </p:contentPart>
        </mc:Choice>
        <mc:Fallback xmlns="">
          <p:pic>
            <p:nvPicPr>
              <p:cNvPr id="95" name="Ink 94">
                <a:extLst>
                  <a:ext uri="{FF2B5EF4-FFF2-40B4-BE49-F238E27FC236}">
                    <a16:creationId xmlns:a16="http://schemas.microsoft.com/office/drawing/2014/main" id="{FED796DC-7AD6-064F-91F9-345FE6167675}"/>
                  </a:ext>
                </a:extLst>
              </p:cNvPr>
              <p:cNvPicPr/>
              <p:nvPr/>
            </p:nvPicPr>
            <p:blipFill>
              <a:blip r:embed="rId32"/>
              <a:stretch>
                <a:fillRect/>
              </a:stretch>
            </p:blipFill>
            <p:spPr>
              <a:xfrm>
                <a:off x="5163713" y="5287059"/>
                <a:ext cx="645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6" name="Ink 95">
                <a:extLst>
                  <a:ext uri="{FF2B5EF4-FFF2-40B4-BE49-F238E27FC236}">
                    <a16:creationId xmlns:a16="http://schemas.microsoft.com/office/drawing/2014/main" id="{3B73B2E3-41CD-2D85-2919-AE1393D611C1}"/>
                  </a:ext>
                </a:extLst>
              </p14:cNvPr>
              <p14:cNvContentPartPr/>
              <p14:nvPr/>
            </p14:nvContentPartPr>
            <p14:xfrm>
              <a:off x="4534073" y="5341059"/>
              <a:ext cx="405720" cy="244440"/>
            </p14:xfrm>
          </p:contentPart>
        </mc:Choice>
        <mc:Fallback xmlns="">
          <p:pic>
            <p:nvPicPr>
              <p:cNvPr id="96" name="Ink 95">
                <a:extLst>
                  <a:ext uri="{FF2B5EF4-FFF2-40B4-BE49-F238E27FC236}">
                    <a16:creationId xmlns:a16="http://schemas.microsoft.com/office/drawing/2014/main" id="{3B73B2E3-41CD-2D85-2919-AE1393D611C1}"/>
                  </a:ext>
                </a:extLst>
              </p:cNvPr>
              <p:cNvPicPr/>
              <p:nvPr/>
            </p:nvPicPr>
            <p:blipFill>
              <a:blip r:embed="rId34"/>
              <a:stretch>
                <a:fillRect/>
              </a:stretch>
            </p:blipFill>
            <p:spPr>
              <a:xfrm>
                <a:off x="4525073" y="5332059"/>
                <a:ext cx="423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1" name="Ink 100">
                <a:extLst>
                  <a:ext uri="{FF2B5EF4-FFF2-40B4-BE49-F238E27FC236}">
                    <a16:creationId xmlns:a16="http://schemas.microsoft.com/office/drawing/2014/main" id="{0BAC3F79-9664-252E-882D-1E6448A27FC0}"/>
                  </a:ext>
                </a:extLst>
              </p14:cNvPr>
              <p14:cNvContentPartPr/>
              <p14:nvPr/>
            </p14:nvContentPartPr>
            <p14:xfrm>
              <a:off x="6122393" y="5296059"/>
              <a:ext cx="835560" cy="205920"/>
            </p14:xfrm>
          </p:contentPart>
        </mc:Choice>
        <mc:Fallback xmlns="">
          <p:pic>
            <p:nvPicPr>
              <p:cNvPr id="101" name="Ink 100">
                <a:extLst>
                  <a:ext uri="{FF2B5EF4-FFF2-40B4-BE49-F238E27FC236}">
                    <a16:creationId xmlns:a16="http://schemas.microsoft.com/office/drawing/2014/main" id="{0BAC3F79-9664-252E-882D-1E6448A27FC0}"/>
                  </a:ext>
                </a:extLst>
              </p:cNvPr>
              <p:cNvPicPr/>
              <p:nvPr/>
            </p:nvPicPr>
            <p:blipFill>
              <a:blip r:embed="rId36"/>
              <a:stretch>
                <a:fillRect/>
              </a:stretch>
            </p:blipFill>
            <p:spPr>
              <a:xfrm>
                <a:off x="6113393" y="5287059"/>
                <a:ext cx="85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3" name="Ink 112">
                <a:extLst>
                  <a:ext uri="{FF2B5EF4-FFF2-40B4-BE49-F238E27FC236}">
                    <a16:creationId xmlns:a16="http://schemas.microsoft.com/office/drawing/2014/main" id="{1481C2E0-C0FF-AE95-0699-64A9629FA81D}"/>
                  </a:ext>
                </a:extLst>
              </p14:cNvPr>
              <p14:cNvContentPartPr/>
              <p14:nvPr/>
            </p14:nvContentPartPr>
            <p14:xfrm>
              <a:off x="6158753" y="5737419"/>
              <a:ext cx="690480" cy="224640"/>
            </p14:xfrm>
          </p:contentPart>
        </mc:Choice>
        <mc:Fallback xmlns="">
          <p:pic>
            <p:nvPicPr>
              <p:cNvPr id="113" name="Ink 112">
                <a:extLst>
                  <a:ext uri="{FF2B5EF4-FFF2-40B4-BE49-F238E27FC236}">
                    <a16:creationId xmlns:a16="http://schemas.microsoft.com/office/drawing/2014/main" id="{1481C2E0-C0FF-AE95-0699-64A9629FA81D}"/>
                  </a:ext>
                </a:extLst>
              </p:cNvPr>
              <p:cNvPicPr/>
              <p:nvPr/>
            </p:nvPicPr>
            <p:blipFill>
              <a:blip r:embed="rId38"/>
              <a:stretch>
                <a:fillRect/>
              </a:stretch>
            </p:blipFill>
            <p:spPr>
              <a:xfrm>
                <a:off x="6149753" y="57284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5" name="Ink 114">
                <a:extLst>
                  <a:ext uri="{FF2B5EF4-FFF2-40B4-BE49-F238E27FC236}">
                    <a16:creationId xmlns:a16="http://schemas.microsoft.com/office/drawing/2014/main" id="{763FBDBC-94F7-8B8C-32DD-2C64CD48B6E1}"/>
                  </a:ext>
                </a:extLst>
              </p14:cNvPr>
              <p14:cNvContentPartPr/>
              <p14:nvPr/>
            </p14:nvContentPartPr>
            <p14:xfrm>
              <a:off x="4079033" y="5477499"/>
              <a:ext cx="134640" cy="19080"/>
            </p14:xfrm>
          </p:contentPart>
        </mc:Choice>
        <mc:Fallback xmlns="">
          <p:pic>
            <p:nvPicPr>
              <p:cNvPr id="115" name="Ink 114">
                <a:extLst>
                  <a:ext uri="{FF2B5EF4-FFF2-40B4-BE49-F238E27FC236}">
                    <a16:creationId xmlns:a16="http://schemas.microsoft.com/office/drawing/2014/main" id="{763FBDBC-94F7-8B8C-32DD-2C64CD48B6E1}"/>
                  </a:ext>
                </a:extLst>
              </p:cNvPr>
              <p:cNvPicPr/>
              <p:nvPr/>
            </p:nvPicPr>
            <p:blipFill>
              <a:blip r:embed="rId40"/>
              <a:stretch>
                <a:fillRect/>
              </a:stretch>
            </p:blipFill>
            <p:spPr>
              <a:xfrm>
                <a:off x="4070033" y="5468499"/>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6" name="Ink 115">
                <a:extLst>
                  <a:ext uri="{FF2B5EF4-FFF2-40B4-BE49-F238E27FC236}">
                    <a16:creationId xmlns:a16="http://schemas.microsoft.com/office/drawing/2014/main" id="{BF5B4F24-0CF3-C040-7938-D024D3540906}"/>
                  </a:ext>
                </a:extLst>
              </p14:cNvPr>
              <p14:cNvContentPartPr/>
              <p14:nvPr/>
            </p14:nvContentPartPr>
            <p14:xfrm>
              <a:off x="3980393" y="5934699"/>
              <a:ext cx="176760" cy="9720"/>
            </p14:xfrm>
          </p:contentPart>
        </mc:Choice>
        <mc:Fallback xmlns="">
          <p:pic>
            <p:nvPicPr>
              <p:cNvPr id="116" name="Ink 115">
                <a:extLst>
                  <a:ext uri="{FF2B5EF4-FFF2-40B4-BE49-F238E27FC236}">
                    <a16:creationId xmlns:a16="http://schemas.microsoft.com/office/drawing/2014/main" id="{BF5B4F24-0CF3-C040-7938-D024D3540906}"/>
                  </a:ext>
                </a:extLst>
              </p:cNvPr>
              <p:cNvPicPr/>
              <p:nvPr/>
            </p:nvPicPr>
            <p:blipFill>
              <a:blip r:embed="rId42"/>
              <a:stretch>
                <a:fillRect/>
              </a:stretch>
            </p:blipFill>
            <p:spPr>
              <a:xfrm>
                <a:off x="3971393" y="5925699"/>
                <a:ext cx="194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7" name="Ink 116">
                <a:extLst>
                  <a:ext uri="{FF2B5EF4-FFF2-40B4-BE49-F238E27FC236}">
                    <a16:creationId xmlns:a16="http://schemas.microsoft.com/office/drawing/2014/main" id="{3999F447-2D11-16EB-184D-49241C7EFC8E}"/>
                  </a:ext>
                </a:extLst>
              </p14:cNvPr>
              <p14:cNvContentPartPr/>
              <p14:nvPr/>
            </p14:nvContentPartPr>
            <p14:xfrm>
              <a:off x="3908753" y="6436539"/>
              <a:ext cx="99000" cy="360"/>
            </p14:xfrm>
          </p:contentPart>
        </mc:Choice>
        <mc:Fallback xmlns="">
          <p:pic>
            <p:nvPicPr>
              <p:cNvPr id="117" name="Ink 116">
                <a:extLst>
                  <a:ext uri="{FF2B5EF4-FFF2-40B4-BE49-F238E27FC236}">
                    <a16:creationId xmlns:a16="http://schemas.microsoft.com/office/drawing/2014/main" id="{3999F447-2D11-16EB-184D-49241C7EFC8E}"/>
                  </a:ext>
                </a:extLst>
              </p:cNvPr>
              <p:cNvPicPr/>
              <p:nvPr/>
            </p:nvPicPr>
            <p:blipFill>
              <a:blip r:embed="rId44"/>
              <a:stretch>
                <a:fillRect/>
              </a:stretch>
            </p:blipFill>
            <p:spPr>
              <a:xfrm>
                <a:off x="3899753" y="6427539"/>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0" name="Ink 119">
                <a:extLst>
                  <a:ext uri="{FF2B5EF4-FFF2-40B4-BE49-F238E27FC236}">
                    <a16:creationId xmlns:a16="http://schemas.microsoft.com/office/drawing/2014/main" id="{1DAF9F1F-1CD1-B3B4-1E6B-B0038D909C59}"/>
                  </a:ext>
                </a:extLst>
              </p14:cNvPr>
              <p14:cNvContentPartPr/>
              <p14:nvPr/>
            </p14:nvContentPartPr>
            <p14:xfrm>
              <a:off x="4240313" y="5360859"/>
              <a:ext cx="161640" cy="280800"/>
            </p14:xfrm>
          </p:contentPart>
        </mc:Choice>
        <mc:Fallback xmlns="">
          <p:pic>
            <p:nvPicPr>
              <p:cNvPr id="120" name="Ink 119">
                <a:extLst>
                  <a:ext uri="{FF2B5EF4-FFF2-40B4-BE49-F238E27FC236}">
                    <a16:creationId xmlns:a16="http://schemas.microsoft.com/office/drawing/2014/main" id="{1DAF9F1F-1CD1-B3B4-1E6B-B0038D909C59}"/>
                  </a:ext>
                </a:extLst>
              </p:cNvPr>
              <p:cNvPicPr/>
              <p:nvPr/>
            </p:nvPicPr>
            <p:blipFill>
              <a:blip r:embed="rId46"/>
              <a:stretch>
                <a:fillRect/>
              </a:stretch>
            </p:blipFill>
            <p:spPr>
              <a:xfrm>
                <a:off x="4231313" y="5351859"/>
                <a:ext cx="179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Ink 124">
                <a:extLst>
                  <a:ext uri="{FF2B5EF4-FFF2-40B4-BE49-F238E27FC236}">
                    <a16:creationId xmlns:a16="http://schemas.microsoft.com/office/drawing/2014/main" id="{A2075EA0-3301-07DB-6EA8-8ADA95113E41}"/>
                  </a:ext>
                </a:extLst>
              </p14:cNvPr>
              <p14:cNvContentPartPr/>
              <p14:nvPr/>
            </p14:nvContentPartPr>
            <p14:xfrm>
              <a:off x="4222313" y="5827059"/>
              <a:ext cx="206640" cy="152640"/>
            </p14:xfrm>
          </p:contentPart>
        </mc:Choice>
        <mc:Fallback xmlns="">
          <p:pic>
            <p:nvPicPr>
              <p:cNvPr id="125" name="Ink 124">
                <a:extLst>
                  <a:ext uri="{FF2B5EF4-FFF2-40B4-BE49-F238E27FC236}">
                    <a16:creationId xmlns:a16="http://schemas.microsoft.com/office/drawing/2014/main" id="{A2075EA0-3301-07DB-6EA8-8ADA95113E41}"/>
                  </a:ext>
                </a:extLst>
              </p:cNvPr>
              <p:cNvPicPr/>
              <p:nvPr/>
            </p:nvPicPr>
            <p:blipFill>
              <a:blip r:embed="rId48"/>
              <a:stretch>
                <a:fillRect/>
              </a:stretch>
            </p:blipFill>
            <p:spPr>
              <a:xfrm>
                <a:off x="4213313" y="5818059"/>
                <a:ext cx="22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773BF705-470E-0CF7-673E-D1C185FC2E45}"/>
                  </a:ext>
                </a:extLst>
              </p14:cNvPr>
              <p14:cNvContentPartPr/>
              <p14:nvPr/>
            </p14:nvContentPartPr>
            <p14:xfrm>
              <a:off x="4293953" y="5815899"/>
              <a:ext cx="1569240" cy="379080"/>
            </p14:xfrm>
          </p:contentPart>
        </mc:Choice>
        <mc:Fallback xmlns="">
          <p:pic>
            <p:nvPicPr>
              <p:cNvPr id="128" name="Ink 127">
                <a:extLst>
                  <a:ext uri="{FF2B5EF4-FFF2-40B4-BE49-F238E27FC236}">
                    <a16:creationId xmlns:a16="http://schemas.microsoft.com/office/drawing/2014/main" id="{773BF705-470E-0CF7-673E-D1C185FC2E45}"/>
                  </a:ext>
                </a:extLst>
              </p:cNvPr>
              <p:cNvPicPr/>
              <p:nvPr/>
            </p:nvPicPr>
            <p:blipFill>
              <a:blip r:embed="rId50"/>
              <a:stretch>
                <a:fillRect/>
              </a:stretch>
            </p:blipFill>
            <p:spPr>
              <a:xfrm>
                <a:off x="4284953" y="5806899"/>
                <a:ext cx="1586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5" name="Ink 134">
                <a:extLst>
                  <a:ext uri="{FF2B5EF4-FFF2-40B4-BE49-F238E27FC236}">
                    <a16:creationId xmlns:a16="http://schemas.microsoft.com/office/drawing/2014/main" id="{7FAB6107-2291-D3B5-124B-E99268B14B16}"/>
                  </a:ext>
                </a:extLst>
              </p14:cNvPr>
              <p14:cNvContentPartPr/>
              <p14:nvPr/>
            </p14:nvContentPartPr>
            <p14:xfrm>
              <a:off x="4140953" y="6382899"/>
              <a:ext cx="378720" cy="161640"/>
            </p14:xfrm>
          </p:contentPart>
        </mc:Choice>
        <mc:Fallback xmlns="">
          <p:pic>
            <p:nvPicPr>
              <p:cNvPr id="135" name="Ink 134">
                <a:extLst>
                  <a:ext uri="{FF2B5EF4-FFF2-40B4-BE49-F238E27FC236}">
                    <a16:creationId xmlns:a16="http://schemas.microsoft.com/office/drawing/2014/main" id="{7FAB6107-2291-D3B5-124B-E99268B14B16}"/>
                  </a:ext>
                </a:extLst>
              </p:cNvPr>
              <p:cNvPicPr/>
              <p:nvPr/>
            </p:nvPicPr>
            <p:blipFill>
              <a:blip r:embed="rId52"/>
              <a:stretch>
                <a:fillRect/>
              </a:stretch>
            </p:blipFill>
            <p:spPr>
              <a:xfrm>
                <a:off x="4131953" y="6373899"/>
                <a:ext cx="39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6" name="Ink 135">
                <a:extLst>
                  <a:ext uri="{FF2B5EF4-FFF2-40B4-BE49-F238E27FC236}">
                    <a16:creationId xmlns:a16="http://schemas.microsoft.com/office/drawing/2014/main" id="{47154DBA-AB97-10C0-6445-C679D4FEF920}"/>
                  </a:ext>
                </a:extLst>
              </p14:cNvPr>
              <p14:cNvContentPartPr/>
              <p14:nvPr/>
            </p14:nvContentPartPr>
            <p14:xfrm>
              <a:off x="7055153" y="5333859"/>
              <a:ext cx="144000" cy="20880"/>
            </p14:xfrm>
          </p:contentPart>
        </mc:Choice>
        <mc:Fallback xmlns="">
          <p:pic>
            <p:nvPicPr>
              <p:cNvPr id="136" name="Ink 135">
                <a:extLst>
                  <a:ext uri="{FF2B5EF4-FFF2-40B4-BE49-F238E27FC236}">
                    <a16:creationId xmlns:a16="http://schemas.microsoft.com/office/drawing/2014/main" id="{47154DBA-AB97-10C0-6445-C679D4FEF920}"/>
                  </a:ext>
                </a:extLst>
              </p:cNvPr>
              <p:cNvPicPr/>
              <p:nvPr/>
            </p:nvPicPr>
            <p:blipFill>
              <a:blip r:embed="rId54"/>
              <a:stretch>
                <a:fillRect/>
              </a:stretch>
            </p:blipFill>
            <p:spPr>
              <a:xfrm>
                <a:off x="7046153" y="5324859"/>
                <a:ext cx="16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 name="Ink 144">
                <a:extLst>
                  <a:ext uri="{FF2B5EF4-FFF2-40B4-BE49-F238E27FC236}">
                    <a16:creationId xmlns:a16="http://schemas.microsoft.com/office/drawing/2014/main" id="{AC3EDA1F-D82B-437C-959E-71224889B305}"/>
                  </a:ext>
                </a:extLst>
              </p14:cNvPr>
              <p14:cNvContentPartPr/>
              <p14:nvPr/>
            </p14:nvContentPartPr>
            <p14:xfrm>
              <a:off x="7395713" y="5276979"/>
              <a:ext cx="574200" cy="200880"/>
            </p14:xfrm>
          </p:contentPart>
        </mc:Choice>
        <mc:Fallback xmlns="">
          <p:pic>
            <p:nvPicPr>
              <p:cNvPr id="145" name="Ink 144">
                <a:extLst>
                  <a:ext uri="{FF2B5EF4-FFF2-40B4-BE49-F238E27FC236}">
                    <a16:creationId xmlns:a16="http://schemas.microsoft.com/office/drawing/2014/main" id="{AC3EDA1F-D82B-437C-959E-71224889B305}"/>
                  </a:ext>
                </a:extLst>
              </p:cNvPr>
              <p:cNvPicPr/>
              <p:nvPr/>
            </p:nvPicPr>
            <p:blipFill>
              <a:blip r:embed="rId56"/>
              <a:stretch>
                <a:fillRect/>
              </a:stretch>
            </p:blipFill>
            <p:spPr>
              <a:xfrm>
                <a:off x="7386713" y="5267979"/>
                <a:ext cx="59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0" name="Ink 149">
                <a:extLst>
                  <a:ext uri="{FF2B5EF4-FFF2-40B4-BE49-F238E27FC236}">
                    <a16:creationId xmlns:a16="http://schemas.microsoft.com/office/drawing/2014/main" id="{2F2C8206-93FC-1650-DD08-608F83D51A18}"/>
                  </a:ext>
                </a:extLst>
              </p14:cNvPr>
              <p14:cNvContentPartPr/>
              <p14:nvPr/>
            </p14:nvContentPartPr>
            <p14:xfrm>
              <a:off x="7073153" y="5817339"/>
              <a:ext cx="968400" cy="234360"/>
            </p14:xfrm>
          </p:contentPart>
        </mc:Choice>
        <mc:Fallback xmlns="">
          <p:pic>
            <p:nvPicPr>
              <p:cNvPr id="150" name="Ink 149">
                <a:extLst>
                  <a:ext uri="{FF2B5EF4-FFF2-40B4-BE49-F238E27FC236}">
                    <a16:creationId xmlns:a16="http://schemas.microsoft.com/office/drawing/2014/main" id="{2F2C8206-93FC-1650-DD08-608F83D51A18}"/>
                  </a:ext>
                </a:extLst>
              </p:cNvPr>
              <p:cNvPicPr/>
              <p:nvPr/>
            </p:nvPicPr>
            <p:blipFill>
              <a:blip r:embed="rId58"/>
              <a:stretch>
                <a:fillRect/>
              </a:stretch>
            </p:blipFill>
            <p:spPr>
              <a:xfrm>
                <a:off x="7064153" y="5808339"/>
                <a:ext cx="986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B68D08B0-3235-C698-A7B0-720B3487F8CD}"/>
                  </a:ext>
                </a:extLst>
              </p14:cNvPr>
              <p14:cNvContentPartPr/>
              <p14:nvPr/>
            </p14:nvContentPartPr>
            <p14:xfrm>
              <a:off x="8095193" y="5834979"/>
              <a:ext cx="493200" cy="234360"/>
            </p14:xfrm>
          </p:contentPart>
        </mc:Choice>
        <mc:Fallback xmlns="">
          <p:pic>
            <p:nvPicPr>
              <p:cNvPr id="154" name="Ink 153">
                <a:extLst>
                  <a:ext uri="{FF2B5EF4-FFF2-40B4-BE49-F238E27FC236}">
                    <a16:creationId xmlns:a16="http://schemas.microsoft.com/office/drawing/2014/main" id="{B68D08B0-3235-C698-A7B0-720B3487F8CD}"/>
                  </a:ext>
                </a:extLst>
              </p:cNvPr>
              <p:cNvPicPr/>
              <p:nvPr/>
            </p:nvPicPr>
            <p:blipFill>
              <a:blip r:embed="rId60"/>
              <a:stretch>
                <a:fillRect/>
              </a:stretch>
            </p:blipFill>
            <p:spPr>
              <a:xfrm>
                <a:off x="8086193" y="5825979"/>
                <a:ext cx="510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7" name="Ink 166">
                <a:extLst>
                  <a:ext uri="{FF2B5EF4-FFF2-40B4-BE49-F238E27FC236}">
                    <a16:creationId xmlns:a16="http://schemas.microsoft.com/office/drawing/2014/main" id="{EE672EF7-56C6-5C9E-23E6-563CB244B0A4}"/>
                  </a:ext>
                </a:extLst>
              </p14:cNvPr>
              <p14:cNvContentPartPr/>
              <p14:nvPr/>
            </p14:nvContentPartPr>
            <p14:xfrm>
              <a:off x="6902873" y="1971459"/>
              <a:ext cx="2716560" cy="3177720"/>
            </p14:xfrm>
          </p:contentPart>
        </mc:Choice>
        <mc:Fallback xmlns="">
          <p:pic>
            <p:nvPicPr>
              <p:cNvPr id="167" name="Ink 166">
                <a:extLst>
                  <a:ext uri="{FF2B5EF4-FFF2-40B4-BE49-F238E27FC236}">
                    <a16:creationId xmlns:a16="http://schemas.microsoft.com/office/drawing/2014/main" id="{EE672EF7-56C6-5C9E-23E6-563CB244B0A4}"/>
                  </a:ext>
                </a:extLst>
              </p:cNvPr>
              <p:cNvPicPr/>
              <p:nvPr/>
            </p:nvPicPr>
            <p:blipFill>
              <a:blip r:embed="rId62"/>
              <a:stretch>
                <a:fillRect/>
              </a:stretch>
            </p:blipFill>
            <p:spPr>
              <a:xfrm>
                <a:off x="6893873" y="1962459"/>
                <a:ext cx="2734200" cy="3195360"/>
              </a:xfrm>
              <a:prstGeom prst="rect">
                <a:avLst/>
              </a:prstGeom>
            </p:spPr>
          </p:pic>
        </mc:Fallback>
      </mc:AlternateContent>
    </p:spTree>
    <p:extLst>
      <p:ext uri="{BB962C8B-B14F-4D97-AF65-F5344CB8AC3E}">
        <p14:creationId xmlns:p14="http://schemas.microsoft.com/office/powerpoint/2010/main" val="3515118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35964" y="880685"/>
            <a:ext cx="11101595" cy="593765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Implementing Level 3 for Booking Supplement</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B8FB35-5A3A-715C-5103-286C407FFB0B}"/>
              </a:ext>
            </a:extLst>
          </p:cNvPr>
          <p:cNvSpPr/>
          <p:nvPr/>
        </p:nvSpPr>
        <p:spPr>
          <a:xfrm>
            <a:off x="765820"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Cloud</a:t>
            </a:r>
          </a:p>
        </p:txBody>
      </p:sp>
      <p:sp>
        <p:nvSpPr>
          <p:cNvPr id="5" name="Rectangle 4">
            <a:extLst>
              <a:ext uri="{FF2B5EF4-FFF2-40B4-BE49-F238E27FC236}">
                <a16:creationId xmlns:a16="http://schemas.microsoft.com/office/drawing/2014/main" id="{0F1F0FB8-E38F-7B5D-A1BB-34F8C0D9745A}"/>
              </a:ext>
            </a:extLst>
          </p:cNvPr>
          <p:cNvSpPr/>
          <p:nvPr/>
        </p:nvSpPr>
        <p:spPr>
          <a:xfrm>
            <a:off x="4870276"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Cloud</a:t>
            </a:r>
          </a:p>
        </p:txBody>
      </p:sp>
      <p:sp>
        <p:nvSpPr>
          <p:cNvPr id="6" name="Rectangle 5">
            <a:extLst>
              <a:ext uri="{FF2B5EF4-FFF2-40B4-BE49-F238E27FC236}">
                <a16:creationId xmlns:a16="http://schemas.microsoft.com/office/drawing/2014/main" id="{9E77448A-7C7F-BDFF-66B5-9DD0A097D028}"/>
              </a:ext>
            </a:extLst>
          </p:cNvPr>
          <p:cNvSpPr/>
          <p:nvPr/>
        </p:nvSpPr>
        <p:spPr>
          <a:xfrm>
            <a:off x="9495493"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a:p>
            <a:pPr algn="ctr"/>
            <a:r>
              <a:rPr lang="en-US" dirty="0"/>
              <a:t>Cloud</a:t>
            </a:r>
          </a:p>
          <a:p>
            <a:pPr algn="ctr"/>
            <a:endParaRPr lang="en-US" dirty="0"/>
          </a:p>
          <a:p>
            <a:pPr algn="ctr"/>
            <a:r>
              <a:rPr lang="en-US" dirty="0"/>
              <a:t>SAP BTP</a:t>
            </a:r>
          </a:p>
        </p:txBody>
      </p:sp>
    </p:spTree>
    <p:extLst>
      <p:ext uri="{BB962C8B-B14F-4D97-AF65-F5344CB8AC3E}">
        <p14:creationId xmlns:p14="http://schemas.microsoft.com/office/powerpoint/2010/main" val="252028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5C3F-24D0-4DA2-A52C-F41E1025CDFB}"/>
              </a:ext>
            </a:extLst>
          </p:cNvPr>
          <p:cNvSpPr/>
          <p:nvPr/>
        </p:nvSpPr>
        <p:spPr>
          <a:xfrm>
            <a:off x="549796" y="2895310"/>
            <a:ext cx="3888432" cy="17281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SAP BTP</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2DFA753F-DFE9-BAAF-018B-806FC761FEB9}"/>
              </a:ext>
            </a:extLst>
          </p:cNvPr>
          <p:cNvSpPr/>
          <p:nvPr/>
        </p:nvSpPr>
        <p:spPr>
          <a:xfrm>
            <a:off x="621804" y="2031214"/>
            <a:ext cx="3816424"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SAP Business App Studio</a:t>
            </a:r>
          </a:p>
        </p:txBody>
      </p:sp>
      <p:sp>
        <p:nvSpPr>
          <p:cNvPr id="6" name="TextBox 5">
            <a:extLst>
              <a:ext uri="{FF2B5EF4-FFF2-40B4-BE49-F238E27FC236}">
                <a16:creationId xmlns:a16="http://schemas.microsoft.com/office/drawing/2014/main" id="{C3366DB4-BECC-F80A-BA75-900257507231}"/>
              </a:ext>
            </a:extLst>
          </p:cNvPr>
          <p:cNvSpPr txBox="1"/>
          <p:nvPr/>
        </p:nvSpPr>
        <p:spPr>
          <a:xfrm>
            <a:off x="0" y="116632"/>
            <a:ext cx="4150196" cy="461665"/>
          </a:xfrm>
          <a:prstGeom prst="rect">
            <a:avLst/>
          </a:prstGeom>
          <a:noFill/>
        </p:spPr>
        <p:txBody>
          <a:bodyPr wrap="square" rtlCol="0">
            <a:spAutoFit/>
          </a:bodyPr>
          <a:lstStyle/>
          <a:p>
            <a:r>
              <a:rPr lang="en-US" b="1" i="1" dirty="0"/>
              <a:t>Internet</a:t>
            </a:r>
          </a:p>
        </p:txBody>
      </p:sp>
      <p:sp>
        <p:nvSpPr>
          <p:cNvPr id="7" name="Rectangle 6">
            <a:extLst>
              <a:ext uri="{FF2B5EF4-FFF2-40B4-BE49-F238E27FC236}">
                <a16:creationId xmlns:a16="http://schemas.microsoft.com/office/drawing/2014/main" id="{D1E26E9E-DADC-1124-EA02-AA5D6BD8AF81}"/>
              </a:ext>
            </a:extLst>
          </p:cNvPr>
          <p:cNvSpPr/>
          <p:nvPr/>
        </p:nvSpPr>
        <p:spPr>
          <a:xfrm>
            <a:off x="9838828" y="2060848"/>
            <a:ext cx="1656185" cy="25922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p:txBody>
      </p:sp>
      <p:cxnSp>
        <p:nvCxnSpPr>
          <p:cNvPr id="9" name="Straight Connector 8">
            <a:extLst>
              <a:ext uri="{FF2B5EF4-FFF2-40B4-BE49-F238E27FC236}">
                <a16:creationId xmlns:a16="http://schemas.microsoft.com/office/drawing/2014/main" id="{A3162C52-A4E5-23B2-A357-7EBC9E816054}"/>
              </a:ext>
            </a:extLst>
          </p:cNvPr>
          <p:cNvCxnSpPr/>
          <p:nvPr/>
        </p:nvCxnSpPr>
        <p:spPr>
          <a:xfrm>
            <a:off x="7030516" y="188640"/>
            <a:ext cx="0" cy="6552728"/>
          </a:xfrm>
          <a:prstGeom prst="line">
            <a:avLst/>
          </a:prstGeom>
          <a:ln>
            <a:prstDash val="lgDashDot"/>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EE7DB284-0622-D792-7373-471D1BB85962}"/>
              </a:ext>
            </a:extLst>
          </p:cNvPr>
          <p:cNvSpPr/>
          <p:nvPr/>
        </p:nvSpPr>
        <p:spPr>
          <a:xfrm>
            <a:off x="3201651" y="5429527"/>
            <a:ext cx="2160238" cy="136815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Personal or Office PC</a:t>
            </a:r>
          </a:p>
        </p:txBody>
      </p:sp>
      <p:sp>
        <p:nvSpPr>
          <p:cNvPr id="11" name="TextBox 10">
            <a:extLst>
              <a:ext uri="{FF2B5EF4-FFF2-40B4-BE49-F238E27FC236}">
                <a16:creationId xmlns:a16="http://schemas.microsoft.com/office/drawing/2014/main" id="{AAE4633E-A9EA-1D22-66CB-26CE74077A48}"/>
              </a:ext>
            </a:extLst>
          </p:cNvPr>
          <p:cNvSpPr txBox="1"/>
          <p:nvPr/>
        </p:nvSpPr>
        <p:spPr>
          <a:xfrm>
            <a:off x="7218276" y="48706"/>
            <a:ext cx="4150196" cy="461665"/>
          </a:xfrm>
          <a:prstGeom prst="rect">
            <a:avLst/>
          </a:prstGeom>
          <a:noFill/>
        </p:spPr>
        <p:txBody>
          <a:bodyPr wrap="square" rtlCol="0">
            <a:spAutoFit/>
          </a:bodyPr>
          <a:lstStyle/>
          <a:p>
            <a:r>
              <a:rPr lang="en-US" b="1" i="1" dirty="0"/>
              <a:t>Intranet</a:t>
            </a:r>
          </a:p>
        </p:txBody>
      </p:sp>
      <p:sp>
        <p:nvSpPr>
          <p:cNvPr id="12" name="Rectangle 11">
            <a:extLst>
              <a:ext uri="{FF2B5EF4-FFF2-40B4-BE49-F238E27FC236}">
                <a16:creationId xmlns:a16="http://schemas.microsoft.com/office/drawing/2014/main" id="{F706BD9F-D08F-A5E2-0138-C69EB27A9608}"/>
              </a:ext>
            </a:extLst>
          </p:cNvPr>
          <p:cNvSpPr/>
          <p:nvPr/>
        </p:nvSpPr>
        <p:spPr>
          <a:xfrm>
            <a:off x="6382444" y="5445224"/>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VPN</a:t>
            </a:r>
          </a:p>
        </p:txBody>
      </p:sp>
      <p:cxnSp>
        <p:nvCxnSpPr>
          <p:cNvPr id="14" name="Connector: Elbow 13">
            <a:extLst>
              <a:ext uri="{FF2B5EF4-FFF2-40B4-BE49-F238E27FC236}">
                <a16:creationId xmlns:a16="http://schemas.microsoft.com/office/drawing/2014/main" id="{3B2E4609-7B42-CCFA-7A43-C73A2DFCA6F5}"/>
              </a:ext>
            </a:extLst>
          </p:cNvPr>
          <p:cNvCxnSpPr>
            <a:stCxn id="10" idx="3"/>
            <a:endCxn id="12" idx="1"/>
          </p:cNvCxnSpPr>
          <p:nvPr/>
        </p:nvCxnSpPr>
        <p:spPr>
          <a:xfrm flipV="1">
            <a:off x="5361889" y="5715254"/>
            <a:ext cx="1020555" cy="398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4002F06-CFE0-74A4-B6E4-150B47DB76D8}"/>
              </a:ext>
            </a:extLst>
          </p:cNvPr>
          <p:cNvCxnSpPr>
            <a:stCxn id="12" idx="3"/>
          </p:cNvCxnSpPr>
          <p:nvPr/>
        </p:nvCxnSpPr>
        <p:spPr>
          <a:xfrm flipV="1">
            <a:off x="7678588" y="4401108"/>
            <a:ext cx="2160240" cy="131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F831C55-5A22-1296-E1D6-F8AAB3DACD8F}"/>
              </a:ext>
            </a:extLst>
          </p:cNvPr>
          <p:cNvCxnSpPr>
            <a:cxnSpLocks/>
            <a:stCxn id="4" idx="3"/>
          </p:cNvCxnSpPr>
          <p:nvPr/>
        </p:nvCxnSpPr>
        <p:spPr>
          <a:xfrm flipV="1">
            <a:off x="4438228" y="2895310"/>
            <a:ext cx="5400600"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1EC4141-7DE9-E2D5-4E41-42B5640F6918}"/>
              </a:ext>
            </a:extLst>
          </p:cNvPr>
          <p:cNvSpPr/>
          <p:nvPr/>
        </p:nvSpPr>
        <p:spPr>
          <a:xfrm>
            <a:off x="6310436" y="3395319"/>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rPr>
              <a:t>SAP SCC</a:t>
            </a:r>
            <a:endParaRPr lang="en-US" dirty="0"/>
          </a:p>
        </p:txBody>
      </p:sp>
      <p:sp>
        <p:nvSpPr>
          <p:cNvPr id="21" name="Rectangle 20">
            <a:extLst>
              <a:ext uri="{FF2B5EF4-FFF2-40B4-BE49-F238E27FC236}">
                <a16:creationId xmlns:a16="http://schemas.microsoft.com/office/drawing/2014/main" id="{35C286D6-0315-5520-0C00-1EEE147BCBEC}"/>
              </a:ext>
            </a:extLst>
          </p:cNvPr>
          <p:cNvSpPr/>
          <p:nvPr/>
        </p:nvSpPr>
        <p:spPr>
          <a:xfrm>
            <a:off x="490229" y="5311044"/>
            <a:ext cx="2063349" cy="152258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a:p>
            <a:pPr algn="ctr"/>
            <a:r>
              <a:rPr lang="en-US" dirty="0"/>
              <a:t>Public AWS</a:t>
            </a:r>
          </a:p>
        </p:txBody>
      </p:sp>
      <p:cxnSp>
        <p:nvCxnSpPr>
          <p:cNvPr id="24" name="Connector: Elbow 23">
            <a:extLst>
              <a:ext uri="{FF2B5EF4-FFF2-40B4-BE49-F238E27FC236}">
                <a16:creationId xmlns:a16="http://schemas.microsoft.com/office/drawing/2014/main" id="{B9712789-8DAA-9F51-EDAF-8B7BA046157D}"/>
              </a:ext>
            </a:extLst>
          </p:cNvPr>
          <p:cNvCxnSpPr>
            <a:cxnSpLocks/>
            <a:stCxn id="4" idx="2"/>
            <a:endCxn id="21" idx="0"/>
          </p:cNvCxnSpPr>
          <p:nvPr/>
        </p:nvCxnSpPr>
        <p:spPr>
          <a:xfrm rot="5400000">
            <a:off x="1664187" y="4481219"/>
            <a:ext cx="687542" cy="972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8DDF3B-C255-0DB5-F5E3-206CFB16E390}"/>
              </a:ext>
            </a:extLst>
          </p:cNvPr>
          <p:cNvSpPr/>
          <p:nvPr/>
        </p:nvSpPr>
        <p:spPr>
          <a:xfrm>
            <a:off x="693812" y="3429000"/>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Desti_s4</a:t>
            </a:r>
          </a:p>
        </p:txBody>
      </p:sp>
      <p:sp>
        <p:nvSpPr>
          <p:cNvPr id="27" name="Rectangle 26">
            <a:extLst>
              <a:ext uri="{FF2B5EF4-FFF2-40B4-BE49-F238E27FC236}">
                <a16:creationId xmlns:a16="http://schemas.microsoft.com/office/drawing/2014/main" id="{D975352E-F05F-C08C-3C47-31289D51DF48}"/>
              </a:ext>
            </a:extLst>
          </p:cNvPr>
          <p:cNvSpPr/>
          <p:nvPr/>
        </p:nvSpPr>
        <p:spPr>
          <a:xfrm>
            <a:off x="2602686" y="3434499"/>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Desti_ecc</a:t>
            </a:r>
            <a:endParaRPr lang="en-US" dirty="0"/>
          </a:p>
        </p:txBody>
      </p:sp>
      <p:sp>
        <p:nvSpPr>
          <p:cNvPr id="28" name="Rectangle 27">
            <a:extLst>
              <a:ext uri="{FF2B5EF4-FFF2-40B4-BE49-F238E27FC236}">
                <a16:creationId xmlns:a16="http://schemas.microsoft.com/office/drawing/2014/main" id="{2E5255E6-A2BA-9C95-DF4F-20DFAED57201}"/>
              </a:ext>
            </a:extLst>
          </p:cNvPr>
          <p:cNvSpPr/>
          <p:nvPr/>
        </p:nvSpPr>
        <p:spPr>
          <a:xfrm>
            <a:off x="693812" y="3903422"/>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Desti_BW</a:t>
            </a:r>
            <a:endParaRPr lang="en-US" dirty="0"/>
          </a:p>
        </p:txBody>
      </p:sp>
      <p:sp>
        <p:nvSpPr>
          <p:cNvPr id="29" name="Rectangle 28">
            <a:extLst>
              <a:ext uri="{FF2B5EF4-FFF2-40B4-BE49-F238E27FC236}">
                <a16:creationId xmlns:a16="http://schemas.microsoft.com/office/drawing/2014/main" id="{8C9A6EF4-EAAB-C28B-D892-D854A0731D3B}"/>
              </a:ext>
            </a:extLst>
          </p:cNvPr>
          <p:cNvSpPr/>
          <p:nvPr/>
        </p:nvSpPr>
        <p:spPr>
          <a:xfrm>
            <a:off x="4438228" y="2924944"/>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Html5 repo</a:t>
            </a:r>
          </a:p>
        </p:txBody>
      </p:sp>
      <p:sp>
        <p:nvSpPr>
          <p:cNvPr id="30" name="Rectangle 29">
            <a:extLst>
              <a:ext uri="{FF2B5EF4-FFF2-40B4-BE49-F238E27FC236}">
                <a16:creationId xmlns:a16="http://schemas.microsoft.com/office/drawing/2014/main" id="{008F38DA-CC8A-FDC1-CFE1-40CBEAEF966A}"/>
              </a:ext>
            </a:extLst>
          </p:cNvPr>
          <p:cNvSpPr/>
          <p:nvPr/>
        </p:nvSpPr>
        <p:spPr>
          <a:xfrm>
            <a:off x="4438228" y="3266982"/>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launchpad</a:t>
            </a:r>
          </a:p>
        </p:txBody>
      </p:sp>
    </p:spTree>
    <p:extLst>
      <p:ext uri="{BB962C8B-B14F-4D97-AF65-F5344CB8AC3E}">
        <p14:creationId xmlns:p14="http://schemas.microsoft.com/office/powerpoint/2010/main" val="339880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BAS tool and create a new dev space of type Fiori to develop Fiori app</a:t>
            </a:r>
          </a:p>
          <a:p>
            <a:pPr marL="342900" indent="-342900">
              <a:buAutoNum type="arabicPeriod"/>
            </a:pPr>
            <a:r>
              <a:rPr lang="en-US" sz="1800" dirty="0"/>
              <a:t>Go to service center and create a destination to connect to ABAP system, if we have 5 systems, we will create 5 destinations. If its OP system, we create a single cloud connector system</a:t>
            </a:r>
          </a:p>
          <a:p>
            <a:pPr marL="342900" indent="-342900">
              <a:buAutoNum type="arabicPeriod"/>
            </a:pPr>
            <a:r>
              <a:rPr lang="en-US" sz="1800" dirty="0"/>
              <a:t>Create a new List report app View </a:t>
            </a:r>
            <a:r>
              <a:rPr lang="en-US" sz="1800" dirty="0">
                <a:sym typeface="Wingdings" panose="05000000000000000000" pitchFamily="2" charset="2"/>
              </a:rPr>
              <a:t> Find command.. Create Fiori App from template</a:t>
            </a:r>
          </a:p>
          <a:p>
            <a:pPr marL="342900" indent="-342900">
              <a:buAutoNum type="arabicPeriod"/>
            </a:pPr>
            <a:r>
              <a:rPr lang="en-US" sz="1800" dirty="0">
                <a:sym typeface="Wingdings" panose="05000000000000000000" pitchFamily="2" charset="2"/>
              </a:rPr>
              <a:t>Once app is generated and dependencies are installed, we can test the app locally in BAS</a:t>
            </a:r>
          </a:p>
          <a:p>
            <a:pPr marL="342900" indent="-342900">
              <a:buAutoNum type="arabicPeriod"/>
            </a:pPr>
            <a:r>
              <a:rPr lang="en-US" sz="1800" dirty="0">
                <a:sym typeface="Wingdings" panose="05000000000000000000" pitchFamily="2" charset="2"/>
              </a:rPr>
              <a:t>Add the deployment configuration for Cloud Foundry and Fiori Launchpad properties.</a:t>
            </a:r>
          </a:p>
          <a:p>
            <a:r>
              <a:rPr lang="en-US" sz="1800" dirty="0">
                <a:sym typeface="Wingdings" panose="05000000000000000000" pitchFamily="2" charset="2"/>
              </a:rPr>
              <a:t>DEPLOYMENT</a:t>
            </a:r>
          </a:p>
          <a:p>
            <a:pPr marL="342900" indent="-342900">
              <a:buAutoNum type="arabicPeriod"/>
            </a:pPr>
            <a:r>
              <a:rPr lang="en-US" sz="1800" dirty="0">
                <a:sym typeface="Wingdings" panose="05000000000000000000" pitchFamily="2" charset="2"/>
              </a:rPr>
              <a:t>Terminal  open new terminal and type </a:t>
            </a:r>
            <a:r>
              <a:rPr lang="en-US" sz="1800" b="1" dirty="0" err="1">
                <a:sym typeface="Wingdings" panose="05000000000000000000" pitchFamily="2" charset="2"/>
              </a:rPr>
              <a:t>cf</a:t>
            </a:r>
            <a:r>
              <a:rPr lang="en-US" sz="1800" b="1" dirty="0">
                <a:sym typeface="Wingdings" panose="05000000000000000000" pitchFamily="2" charset="2"/>
              </a:rPr>
              <a:t> login</a:t>
            </a:r>
          </a:p>
          <a:p>
            <a:pPr marL="342900" indent="-342900">
              <a:buAutoNum type="arabicPeriod"/>
            </a:pPr>
            <a:r>
              <a:rPr lang="en-US" sz="1800" dirty="0">
                <a:sym typeface="Wingdings" panose="05000000000000000000" pitchFamily="2" charset="2"/>
              </a:rPr>
              <a:t>In BTP there is a dev space which in turn has html5 repository where our app lives. First we need to </a:t>
            </a:r>
            <a:r>
              <a:rPr lang="en-US" sz="1800" dirty="0" err="1">
                <a:sym typeface="Wingdings" panose="05000000000000000000" pitchFamily="2" charset="2"/>
              </a:rPr>
              <a:t>packge</a:t>
            </a:r>
            <a:r>
              <a:rPr lang="en-US" sz="1800" dirty="0">
                <a:sym typeface="Wingdings" panose="05000000000000000000" pitchFamily="2" charset="2"/>
              </a:rPr>
              <a:t> app and then deploy. We right click on </a:t>
            </a:r>
            <a:r>
              <a:rPr lang="en-US" sz="1800" dirty="0" err="1">
                <a:sym typeface="Wingdings" panose="05000000000000000000" pitchFamily="2" charset="2"/>
              </a:rPr>
              <a:t>mta.yaml</a:t>
            </a:r>
            <a:r>
              <a:rPr lang="en-US" sz="1800" dirty="0">
                <a:sym typeface="Wingdings" panose="05000000000000000000" pitchFamily="2" charset="2"/>
              </a:rPr>
              <a:t> file and choose Build MTA </a:t>
            </a:r>
            <a:r>
              <a:rPr lang="en-US" sz="1800" dirty="0" err="1">
                <a:sym typeface="Wingdings" panose="05000000000000000000" pitchFamily="2" charset="2"/>
              </a:rPr>
              <a:t>Archieve</a:t>
            </a:r>
            <a:endParaRPr lang="en-US" sz="1800" dirty="0">
              <a:sym typeface="Wingdings" panose="05000000000000000000" pitchFamily="2" charset="2"/>
            </a:endParaRPr>
          </a:p>
          <a:p>
            <a:pPr marL="342900" indent="-342900">
              <a:buAutoNum type="arabicPeriod"/>
            </a:pPr>
            <a:r>
              <a:rPr lang="en-US" sz="1800" dirty="0">
                <a:sym typeface="Wingdings" panose="05000000000000000000" pitchFamily="2" charset="2"/>
              </a:rPr>
              <a:t>We go to </a:t>
            </a:r>
            <a:r>
              <a:rPr lang="en-US" sz="1800" dirty="0" err="1">
                <a:sym typeface="Wingdings" panose="05000000000000000000" pitchFamily="2" charset="2"/>
              </a:rPr>
              <a:t>package.json</a:t>
            </a:r>
            <a:r>
              <a:rPr lang="en-US" sz="1800" dirty="0">
                <a:sym typeface="Wingdings" panose="05000000000000000000" pitchFamily="2" charset="2"/>
              </a:rPr>
              <a:t> file and hover mouse on deploy script and click run.</a:t>
            </a:r>
          </a:p>
          <a:p>
            <a:pPr marL="342900" indent="-342900">
              <a:buFontTx/>
              <a:buAutoNum type="arabicPeriod"/>
            </a:pPr>
            <a:r>
              <a:rPr lang="en-US" sz="1800" dirty="0">
                <a:sym typeface="Wingdings" panose="05000000000000000000" pitchFamily="2" charset="2"/>
              </a:rPr>
              <a:t>We can check if the app has reached html5 repository safely. </a:t>
            </a:r>
            <a:r>
              <a:rPr lang="en-US" sz="1800" dirty="0" err="1"/>
              <a:t>cf</a:t>
            </a:r>
            <a:r>
              <a:rPr lang="en-US" sz="1800" dirty="0"/>
              <a:t> html5-list</a:t>
            </a:r>
            <a:endParaRPr lang="en-US" sz="1800" dirty="0">
              <a:hlinkClick r:id="rId2"/>
            </a:endParaRPr>
          </a:p>
          <a:p>
            <a:r>
              <a:rPr lang="en-US" sz="1800" dirty="0"/>
              <a:t>END USER Access</a:t>
            </a:r>
          </a:p>
          <a:p>
            <a:pPr marL="342900" indent="-342900">
              <a:buAutoNum type="arabicPeriod"/>
            </a:pPr>
            <a:r>
              <a:rPr lang="en-US" sz="1800" dirty="0" err="1"/>
              <a:t>Goto</a:t>
            </a:r>
            <a:r>
              <a:rPr lang="en-US" sz="1800" dirty="0"/>
              <a:t> BTP account and in service marketplace search for launchpad service and start an instance</a:t>
            </a:r>
          </a:p>
          <a:p>
            <a:pPr marL="342900" indent="-342900">
              <a:buAutoNum type="arabicPeriod"/>
            </a:pPr>
            <a:r>
              <a:rPr lang="en-US" sz="1800" dirty="0"/>
              <a:t>Open service and create a site</a:t>
            </a:r>
          </a:p>
          <a:p>
            <a:pPr marL="342900" indent="-342900">
              <a:buAutoNum type="arabicPeriod"/>
            </a:pPr>
            <a:r>
              <a:rPr lang="en-US" sz="1800" dirty="0"/>
              <a:t>Go to provider, select refresh on html5 repo</a:t>
            </a:r>
          </a:p>
          <a:p>
            <a:pPr marL="342900" indent="-342900">
              <a:buAutoNum type="arabicPeriod"/>
            </a:pPr>
            <a:r>
              <a:rPr lang="en-US" sz="1800" dirty="0"/>
              <a:t>Go to content explorer in content manager and choose html5 content provider select and Add my content</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824168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10579</TotalTime>
  <Words>2274</Words>
  <Application>Microsoft Office PowerPoint</Application>
  <PresentationFormat>Custom</PresentationFormat>
  <Paragraphs>253</Paragraphs>
  <Slides>33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PowerPoint Presentation</vt:lpstr>
      <vt:lpstr>PowerPoint Presentation</vt:lpstr>
      <vt:lpstr>Steps </vt:lpstr>
      <vt:lpstr>Steps </vt:lpstr>
      <vt:lpstr>Check the Deployed App</vt:lpstr>
      <vt:lpstr>Behavior Definition for Approver</vt:lpstr>
      <vt:lpstr>Service Definition</vt:lpstr>
      <vt:lpstr>Service Binding</vt:lpstr>
      <vt:lpstr>Fiori App Preview</vt:lpstr>
      <vt:lpstr>Implement Level 3 for Booking Supplement</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321</cp:revision>
  <dcterms:created xsi:type="dcterms:W3CDTF">2013-09-12T13:05:01Z</dcterms:created>
  <dcterms:modified xsi:type="dcterms:W3CDTF">2022-10-08T06:34:21Z</dcterms:modified>
</cp:coreProperties>
</file>